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5"/>
  </p:notesMasterIdLst>
  <p:sldIdLst>
    <p:sldId id="256" r:id="rId2"/>
    <p:sldId id="257" r:id="rId3"/>
    <p:sldId id="264" r:id="rId4"/>
    <p:sldId id="258" r:id="rId5"/>
    <p:sldId id="266" r:id="rId6"/>
    <p:sldId id="261" r:id="rId7"/>
    <p:sldId id="260" r:id="rId8"/>
    <p:sldId id="259" r:id="rId9"/>
    <p:sldId id="262" r:id="rId10"/>
    <p:sldId id="274" r:id="rId11"/>
    <p:sldId id="273" r:id="rId12"/>
    <p:sldId id="268" r:id="rId13"/>
    <p:sldId id="275" r:id="rId1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82FCC-5434-4AF7-85ED-840C67AA8743}" v="423" dt="2023-03-31T07:57:49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9222" autoAdjust="0"/>
  </p:normalViewPr>
  <p:slideViewPr>
    <p:cSldViewPr snapToGrid="0" showGuides="1">
      <p:cViewPr>
        <p:scale>
          <a:sx n="75" d="100"/>
          <a:sy n="75" d="100"/>
        </p:scale>
        <p:origin x="133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ie Paulsen" userId="39cddf5216acb62b" providerId="LiveId" clId="{47A82FCC-5434-4AF7-85ED-840C67AA8743}"/>
    <pc:docChg chg="undo redo custSel addSld delSld modSld sldOrd">
      <pc:chgData name="Amalie Paulsen" userId="39cddf5216acb62b" providerId="LiveId" clId="{47A82FCC-5434-4AF7-85ED-840C67AA8743}" dt="2023-03-31T07:57:50.928" v="5269" actId="1076"/>
      <pc:docMkLst>
        <pc:docMk/>
      </pc:docMkLst>
      <pc:sldChg chg="modSp mod">
        <pc:chgData name="Amalie Paulsen" userId="39cddf5216acb62b" providerId="LiveId" clId="{47A82FCC-5434-4AF7-85ED-840C67AA8743}" dt="2023-03-31T06:09:12.622" v="4216" actId="20577"/>
        <pc:sldMkLst>
          <pc:docMk/>
          <pc:sldMk cId="3231116231" sldId="256"/>
        </pc:sldMkLst>
        <pc:spChg chg="mod">
          <ac:chgData name="Amalie Paulsen" userId="39cddf5216acb62b" providerId="LiveId" clId="{47A82FCC-5434-4AF7-85ED-840C67AA8743}" dt="2023-03-31T06:09:12.622" v="4216" actId="20577"/>
          <ac:spMkLst>
            <pc:docMk/>
            <pc:sldMk cId="3231116231" sldId="256"/>
            <ac:spMk id="2" creationId="{93B6CE21-FE68-6912-3932-F3C53A38C541}"/>
          </ac:spMkLst>
        </pc:spChg>
        <pc:spChg chg="mod">
          <ac:chgData name="Amalie Paulsen" userId="39cddf5216acb62b" providerId="LiveId" clId="{47A82FCC-5434-4AF7-85ED-840C67AA8743}" dt="2023-03-31T04:49:33.676" v="1829" actId="14100"/>
          <ac:spMkLst>
            <pc:docMk/>
            <pc:sldMk cId="3231116231" sldId="256"/>
            <ac:spMk id="3" creationId="{D299C179-9A1D-7705-167A-AA7B6C4BA26B}"/>
          </ac:spMkLst>
        </pc:spChg>
      </pc:sldChg>
      <pc:sldChg chg="addSp modSp mod modClrScheme modAnim chgLayout modNotesTx">
        <pc:chgData name="Amalie Paulsen" userId="39cddf5216acb62b" providerId="LiveId" clId="{47A82FCC-5434-4AF7-85ED-840C67AA8743}" dt="2023-03-31T06:19:41.809" v="4572" actId="1076"/>
        <pc:sldMkLst>
          <pc:docMk/>
          <pc:sldMk cId="2141372393" sldId="257"/>
        </pc:sldMkLst>
        <pc:spChg chg="mod ord">
          <ac:chgData name="Amalie Paulsen" userId="39cddf5216acb62b" providerId="LiveId" clId="{47A82FCC-5434-4AF7-85ED-840C67AA8743}" dt="2023-03-31T04:47:19.357" v="1690" actId="26606"/>
          <ac:spMkLst>
            <pc:docMk/>
            <pc:sldMk cId="2141372393" sldId="257"/>
            <ac:spMk id="2" creationId="{5524E869-DF55-1002-BF47-F37CF709570F}"/>
          </ac:spMkLst>
        </pc:spChg>
        <pc:spChg chg="add mod">
          <ac:chgData name="Amalie Paulsen" userId="39cddf5216acb62b" providerId="LiveId" clId="{47A82FCC-5434-4AF7-85ED-840C67AA8743}" dt="2023-03-31T06:19:24.437" v="4570" actId="207"/>
          <ac:spMkLst>
            <pc:docMk/>
            <pc:sldMk cId="2141372393" sldId="257"/>
            <ac:spMk id="8" creationId="{EF469795-FEC6-56E7-A8A6-2D4A466CB98C}"/>
          </ac:spMkLst>
        </pc:spChg>
        <pc:picChg chg="add mod">
          <ac:chgData name="Amalie Paulsen" userId="39cddf5216acb62b" providerId="LiveId" clId="{47A82FCC-5434-4AF7-85ED-840C67AA8743}" dt="2023-03-31T04:47:19.357" v="1690" actId="26606"/>
          <ac:picMkLst>
            <pc:docMk/>
            <pc:sldMk cId="2141372393" sldId="257"/>
            <ac:picMk id="4" creationId="{BBCE1C94-40A4-C8FE-116C-9931A06AAB74}"/>
          </ac:picMkLst>
        </pc:picChg>
        <pc:picChg chg="mod">
          <ac:chgData name="Amalie Paulsen" userId="39cddf5216acb62b" providerId="LiveId" clId="{47A82FCC-5434-4AF7-85ED-840C67AA8743}" dt="2023-03-31T04:47:19.357" v="1690" actId="26606"/>
          <ac:picMkLst>
            <pc:docMk/>
            <pc:sldMk cId="2141372393" sldId="257"/>
            <ac:picMk id="5" creationId="{175496E8-69CD-C6EE-1FAD-05753BAA96CB}"/>
          </ac:picMkLst>
        </pc:picChg>
        <pc:picChg chg="add mod">
          <ac:chgData name="Amalie Paulsen" userId="39cddf5216acb62b" providerId="LiveId" clId="{47A82FCC-5434-4AF7-85ED-840C67AA8743}" dt="2023-03-31T06:19:41.809" v="4572" actId="1076"/>
          <ac:picMkLst>
            <pc:docMk/>
            <pc:sldMk cId="2141372393" sldId="257"/>
            <ac:picMk id="7" creationId="{66063AD2-A39F-4061-D4C6-95A94251D148}"/>
          </ac:picMkLst>
        </pc:picChg>
      </pc:sldChg>
      <pc:sldChg chg="addSp modSp mod modAnim modNotesTx">
        <pc:chgData name="Amalie Paulsen" userId="39cddf5216acb62b" providerId="LiveId" clId="{47A82FCC-5434-4AF7-85ED-840C67AA8743}" dt="2023-03-31T06:25:39.812" v="4866" actId="20577"/>
        <pc:sldMkLst>
          <pc:docMk/>
          <pc:sldMk cId="2775164226" sldId="258"/>
        </pc:sldMkLst>
        <pc:spChg chg="mod">
          <ac:chgData name="Amalie Paulsen" userId="39cddf5216acb62b" providerId="LiveId" clId="{47A82FCC-5434-4AF7-85ED-840C67AA8743}" dt="2023-03-31T04:41:58.873" v="1360"/>
          <ac:spMkLst>
            <pc:docMk/>
            <pc:sldMk cId="2775164226" sldId="258"/>
            <ac:spMk id="2" creationId="{61032438-DFD1-D719-D65F-5CD1F08B7E91}"/>
          </ac:spMkLst>
        </pc:spChg>
        <pc:spChg chg="add mod">
          <ac:chgData name="Amalie Paulsen" userId="39cddf5216acb62b" providerId="LiveId" clId="{47A82FCC-5434-4AF7-85ED-840C67AA8743}" dt="2023-03-31T05:26:04.896" v="2910" actId="208"/>
          <ac:spMkLst>
            <pc:docMk/>
            <pc:sldMk cId="2775164226" sldId="258"/>
            <ac:spMk id="3" creationId="{1297AE13-B82A-B128-D281-46A10D08748F}"/>
          </ac:spMkLst>
        </pc:spChg>
        <pc:spChg chg="add mod">
          <ac:chgData name="Amalie Paulsen" userId="39cddf5216acb62b" providerId="LiveId" clId="{47A82FCC-5434-4AF7-85ED-840C67AA8743}" dt="2023-03-31T05:26:21.903" v="2913" actId="1076"/>
          <ac:spMkLst>
            <pc:docMk/>
            <pc:sldMk cId="2775164226" sldId="258"/>
            <ac:spMk id="4" creationId="{58A0D037-B23B-CB44-9EB1-87BA4C8B6CCD}"/>
          </ac:spMkLst>
        </pc:spChg>
        <pc:spChg chg="add mod">
          <ac:chgData name="Amalie Paulsen" userId="39cddf5216acb62b" providerId="LiveId" clId="{47A82FCC-5434-4AF7-85ED-840C67AA8743}" dt="2023-03-31T05:26:37.027" v="2917" actId="1076"/>
          <ac:spMkLst>
            <pc:docMk/>
            <pc:sldMk cId="2775164226" sldId="258"/>
            <ac:spMk id="5" creationId="{3D1C2BE6-E60E-D3DB-E680-E2CE108E75B0}"/>
          </ac:spMkLst>
        </pc:spChg>
        <pc:picChg chg="add mod">
          <ac:chgData name="Amalie Paulsen" userId="39cddf5216acb62b" providerId="LiveId" clId="{47A82FCC-5434-4AF7-85ED-840C67AA8743}" dt="2023-03-31T05:26:26.135" v="2916" actId="1076"/>
          <ac:picMkLst>
            <pc:docMk/>
            <pc:sldMk cId="2775164226" sldId="258"/>
            <ac:picMk id="1026" creationId="{FBC534EF-5EC0-A685-5210-956774E732D2}"/>
          </ac:picMkLst>
        </pc:picChg>
        <pc:picChg chg="mod">
          <ac:chgData name="Amalie Paulsen" userId="39cddf5216acb62b" providerId="LiveId" clId="{47A82FCC-5434-4AF7-85ED-840C67AA8743}" dt="2023-03-30T18:38:42.525" v="559" actId="1076"/>
          <ac:picMkLst>
            <pc:docMk/>
            <pc:sldMk cId="2775164226" sldId="258"/>
            <ac:picMk id="2050" creationId="{12B9E1DB-0F6D-5971-C4F4-4113992811E4}"/>
          </ac:picMkLst>
        </pc:picChg>
      </pc:sldChg>
      <pc:sldChg chg="addSp modSp mod ord modAnim modNotesTx">
        <pc:chgData name="Amalie Paulsen" userId="39cddf5216acb62b" providerId="LiveId" clId="{47A82FCC-5434-4AF7-85ED-840C67AA8743}" dt="2023-03-31T06:39:27.285" v="5091"/>
        <pc:sldMkLst>
          <pc:docMk/>
          <pc:sldMk cId="444866454" sldId="259"/>
        </pc:sldMkLst>
        <pc:spChg chg="mod">
          <ac:chgData name="Amalie Paulsen" userId="39cddf5216acb62b" providerId="LiveId" clId="{47A82FCC-5434-4AF7-85ED-840C67AA8743}" dt="2023-03-31T04:41:58.873" v="1360"/>
          <ac:spMkLst>
            <pc:docMk/>
            <pc:sldMk cId="444866454" sldId="259"/>
            <ac:spMk id="2" creationId="{9EEB746E-4E92-61A0-A693-3DAC9E0D130A}"/>
          </ac:spMkLst>
        </pc:spChg>
        <pc:spChg chg="mod">
          <ac:chgData name="Amalie Paulsen" userId="39cddf5216acb62b" providerId="LiveId" clId="{47A82FCC-5434-4AF7-85ED-840C67AA8743}" dt="2023-03-31T06:37:57.081" v="5073" actId="20577"/>
          <ac:spMkLst>
            <pc:docMk/>
            <pc:sldMk cId="444866454" sldId="259"/>
            <ac:spMk id="3" creationId="{EEB49591-7888-B4AC-839E-7AB1E187131D}"/>
          </ac:spMkLst>
        </pc:spChg>
        <pc:picChg chg="add mod">
          <ac:chgData name="Amalie Paulsen" userId="39cddf5216acb62b" providerId="LiveId" clId="{47A82FCC-5434-4AF7-85ED-840C67AA8743}" dt="2023-03-31T06:33:48.776" v="5016" actId="1076"/>
          <ac:picMkLst>
            <pc:docMk/>
            <pc:sldMk cId="444866454" sldId="259"/>
            <ac:picMk id="5" creationId="{7E4120ED-DD51-F5DD-215F-4A641FD7402F}"/>
          </ac:picMkLst>
        </pc:picChg>
        <pc:picChg chg="add mod modCrop">
          <ac:chgData name="Amalie Paulsen" userId="39cddf5216acb62b" providerId="LiveId" clId="{47A82FCC-5434-4AF7-85ED-840C67AA8743}" dt="2023-03-31T06:33:58.570" v="5037" actId="1076"/>
          <ac:picMkLst>
            <pc:docMk/>
            <pc:sldMk cId="444866454" sldId="259"/>
            <ac:picMk id="7" creationId="{53C758D0-D41E-3232-DA18-B0578BD430AF}"/>
          </ac:picMkLst>
        </pc:picChg>
        <pc:picChg chg="add mod">
          <ac:chgData name="Amalie Paulsen" userId="39cddf5216acb62b" providerId="LiveId" clId="{47A82FCC-5434-4AF7-85ED-840C67AA8743}" dt="2023-03-31T06:38:45.947" v="5081" actId="1076"/>
          <ac:picMkLst>
            <pc:docMk/>
            <pc:sldMk cId="444866454" sldId="259"/>
            <ac:picMk id="9" creationId="{EA0882AC-D3AA-C172-DC18-E1C8B998A3FA}"/>
          </ac:picMkLst>
        </pc:picChg>
      </pc:sldChg>
      <pc:sldChg chg="addSp delSp modSp mod delAnim modAnim modNotesTx">
        <pc:chgData name="Amalie Paulsen" userId="39cddf5216acb62b" providerId="LiveId" clId="{47A82FCC-5434-4AF7-85ED-840C67AA8743}" dt="2023-03-31T06:37:39.149" v="5072" actId="1076"/>
        <pc:sldMkLst>
          <pc:docMk/>
          <pc:sldMk cId="4066656984" sldId="260"/>
        </pc:sldMkLst>
        <pc:spChg chg="mod">
          <ac:chgData name="Amalie Paulsen" userId="39cddf5216acb62b" providerId="LiveId" clId="{47A82FCC-5434-4AF7-85ED-840C67AA8743}" dt="2023-03-31T04:41:58.873" v="1360"/>
          <ac:spMkLst>
            <pc:docMk/>
            <pc:sldMk cId="4066656984" sldId="260"/>
            <ac:spMk id="2" creationId="{350FBF1D-59F7-4D88-40F8-5EEC8232598A}"/>
          </ac:spMkLst>
        </pc:spChg>
        <pc:spChg chg="del">
          <ac:chgData name="Amalie Paulsen" userId="39cddf5216acb62b" providerId="LiveId" clId="{47A82FCC-5434-4AF7-85ED-840C67AA8743}" dt="2023-03-30T18:41:18.075" v="599" actId="22"/>
          <ac:spMkLst>
            <pc:docMk/>
            <pc:sldMk cId="4066656984" sldId="260"/>
            <ac:spMk id="3" creationId="{E9B7DE9D-3B55-B0B4-5BAB-D0D447548D11}"/>
          </ac:spMkLst>
        </pc:spChg>
        <pc:picChg chg="add del mod">
          <ac:chgData name="Amalie Paulsen" userId="39cddf5216acb62b" providerId="LiveId" clId="{47A82FCC-5434-4AF7-85ED-840C67AA8743}" dt="2023-03-31T06:32:19.988" v="4975" actId="478"/>
          <ac:picMkLst>
            <pc:docMk/>
            <pc:sldMk cId="4066656984" sldId="260"/>
            <ac:picMk id="4" creationId="{53221D3C-EAC0-5A44-D114-5012533C18E3}"/>
          </ac:picMkLst>
        </pc:picChg>
        <pc:picChg chg="add mod ord">
          <ac:chgData name="Amalie Paulsen" userId="39cddf5216acb62b" providerId="LiveId" clId="{47A82FCC-5434-4AF7-85ED-840C67AA8743}" dt="2023-03-31T06:36:38.176" v="5065" actId="1076"/>
          <ac:picMkLst>
            <pc:docMk/>
            <pc:sldMk cId="4066656984" sldId="260"/>
            <ac:picMk id="5" creationId="{32218D47-6583-1BEF-53E7-554A581F0CF5}"/>
          </ac:picMkLst>
        </pc:picChg>
        <pc:picChg chg="add mod">
          <ac:chgData name="Amalie Paulsen" userId="39cddf5216acb62b" providerId="LiveId" clId="{47A82FCC-5434-4AF7-85ED-840C67AA8743}" dt="2023-03-31T06:36:35.775" v="5064" actId="1076"/>
          <ac:picMkLst>
            <pc:docMk/>
            <pc:sldMk cId="4066656984" sldId="260"/>
            <ac:picMk id="7" creationId="{DB7AABF8-122C-ECF9-3BD3-A75EDC424CE2}"/>
          </ac:picMkLst>
        </pc:picChg>
        <pc:picChg chg="add del mod">
          <ac:chgData name="Amalie Paulsen" userId="39cddf5216acb62b" providerId="LiveId" clId="{47A82FCC-5434-4AF7-85ED-840C67AA8743}" dt="2023-03-31T06:37:35.154" v="5069" actId="478"/>
          <ac:picMkLst>
            <pc:docMk/>
            <pc:sldMk cId="4066656984" sldId="260"/>
            <ac:picMk id="9" creationId="{19FC3695-4C61-DF3C-911B-4C540950EFEF}"/>
          </ac:picMkLst>
        </pc:picChg>
        <pc:picChg chg="add mod">
          <ac:chgData name="Amalie Paulsen" userId="39cddf5216acb62b" providerId="LiveId" clId="{47A82FCC-5434-4AF7-85ED-840C67AA8743}" dt="2023-03-31T06:37:39.149" v="5072" actId="1076"/>
          <ac:picMkLst>
            <pc:docMk/>
            <pc:sldMk cId="4066656984" sldId="260"/>
            <ac:picMk id="11" creationId="{99C3E033-3808-103A-8F57-16A3B6832077}"/>
          </ac:picMkLst>
        </pc:picChg>
      </pc:sldChg>
      <pc:sldChg chg="addSp modSp mod ord modAnim modNotesTx">
        <pc:chgData name="Amalie Paulsen" userId="39cddf5216acb62b" providerId="LiveId" clId="{47A82FCC-5434-4AF7-85ED-840C67AA8743}" dt="2023-03-31T06:29:28.773" v="4974"/>
        <pc:sldMkLst>
          <pc:docMk/>
          <pc:sldMk cId="2982739873" sldId="261"/>
        </pc:sldMkLst>
        <pc:spChg chg="mod">
          <ac:chgData name="Amalie Paulsen" userId="39cddf5216acb62b" providerId="LiveId" clId="{47A82FCC-5434-4AF7-85ED-840C67AA8743}" dt="2023-03-31T04:41:58.873" v="1360"/>
          <ac:spMkLst>
            <pc:docMk/>
            <pc:sldMk cId="2982739873" sldId="261"/>
            <ac:spMk id="2" creationId="{57944288-730A-67DC-8B0F-05BF67D580C1}"/>
          </ac:spMkLst>
        </pc:spChg>
        <pc:spChg chg="mod">
          <ac:chgData name="Amalie Paulsen" userId="39cddf5216acb62b" providerId="LiveId" clId="{47A82FCC-5434-4AF7-85ED-840C67AA8743}" dt="2023-03-31T06:29:13.804" v="4971" actId="20577"/>
          <ac:spMkLst>
            <pc:docMk/>
            <pc:sldMk cId="2982739873" sldId="261"/>
            <ac:spMk id="3" creationId="{D849C68A-B5FA-E1FB-45C6-50287BBC1773}"/>
          </ac:spMkLst>
        </pc:spChg>
        <pc:picChg chg="add mod">
          <ac:chgData name="Amalie Paulsen" userId="39cddf5216acb62b" providerId="LiveId" clId="{47A82FCC-5434-4AF7-85ED-840C67AA8743}" dt="2023-03-31T05:31:35.565" v="2951" actId="1076"/>
          <ac:picMkLst>
            <pc:docMk/>
            <pc:sldMk cId="2982739873" sldId="261"/>
            <ac:picMk id="4" creationId="{C779899F-AEF2-50B5-BE01-DE7278122EF3}"/>
          </ac:picMkLst>
        </pc:picChg>
      </pc:sldChg>
      <pc:sldChg chg="addSp delSp modSp mod ord modAnim modNotesTx">
        <pc:chgData name="Amalie Paulsen" userId="39cddf5216acb62b" providerId="LiveId" clId="{47A82FCC-5434-4AF7-85ED-840C67AA8743}" dt="2023-03-31T06:40:40.211" v="5254" actId="20577"/>
        <pc:sldMkLst>
          <pc:docMk/>
          <pc:sldMk cId="323526611" sldId="262"/>
        </pc:sldMkLst>
        <pc:spChg chg="mod">
          <ac:chgData name="Amalie Paulsen" userId="39cddf5216acb62b" providerId="LiveId" clId="{47A82FCC-5434-4AF7-85ED-840C67AA8743}" dt="2023-03-31T06:40:14.675" v="5122" actId="20577"/>
          <ac:spMkLst>
            <pc:docMk/>
            <pc:sldMk cId="323526611" sldId="262"/>
            <ac:spMk id="2" creationId="{86315BB9-4C25-9517-41FB-22F17724F2AB}"/>
          </ac:spMkLst>
        </pc:spChg>
        <pc:spChg chg="del mod">
          <ac:chgData name="Amalie Paulsen" userId="39cddf5216acb62b" providerId="LiveId" clId="{47A82FCC-5434-4AF7-85ED-840C67AA8743}" dt="2023-03-31T06:18:09.548" v="4559" actId="22"/>
          <ac:spMkLst>
            <pc:docMk/>
            <pc:sldMk cId="323526611" sldId="262"/>
            <ac:spMk id="3" creationId="{B456E529-D18F-1A77-1724-FAE229921540}"/>
          </ac:spMkLst>
        </pc:spChg>
        <pc:picChg chg="add del mod">
          <ac:chgData name="Amalie Paulsen" userId="39cddf5216acb62b" providerId="LiveId" clId="{47A82FCC-5434-4AF7-85ED-840C67AA8743}" dt="2023-03-31T06:08:00.950" v="4206" actId="478"/>
          <ac:picMkLst>
            <pc:docMk/>
            <pc:sldMk cId="323526611" sldId="262"/>
            <ac:picMk id="5" creationId="{FBBDF3EF-25ED-5A63-5760-555FABDBE552}"/>
          </ac:picMkLst>
        </pc:picChg>
        <pc:picChg chg="add del mod">
          <ac:chgData name="Amalie Paulsen" userId="39cddf5216acb62b" providerId="LiveId" clId="{47A82FCC-5434-4AF7-85ED-840C67AA8743}" dt="2023-03-31T06:18:15.657" v="4562" actId="478"/>
          <ac:picMkLst>
            <pc:docMk/>
            <pc:sldMk cId="323526611" sldId="262"/>
            <ac:picMk id="7" creationId="{051AAF05-6248-9B86-B3A7-1EDF94E21D16}"/>
          </ac:picMkLst>
        </pc:picChg>
        <pc:picChg chg="add mod modCrop">
          <ac:chgData name="Amalie Paulsen" userId="39cddf5216acb62b" providerId="LiveId" clId="{47A82FCC-5434-4AF7-85ED-840C67AA8743}" dt="2023-03-31T06:18:26.712" v="4565" actId="732"/>
          <ac:picMkLst>
            <pc:docMk/>
            <pc:sldMk cId="323526611" sldId="262"/>
            <ac:picMk id="8" creationId="{7172BE07-2B61-CD1F-07EA-901FD0A1AA9C}"/>
          </ac:picMkLst>
        </pc:picChg>
        <pc:picChg chg="add mod">
          <ac:chgData name="Amalie Paulsen" userId="39cddf5216acb62b" providerId="LiveId" clId="{47A82FCC-5434-4AF7-85ED-840C67AA8743}" dt="2023-03-31T06:39:52.073" v="5094" actId="14100"/>
          <ac:picMkLst>
            <pc:docMk/>
            <pc:sldMk cId="323526611" sldId="262"/>
            <ac:picMk id="10" creationId="{72FE2455-EA63-B45F-3D86-830BDF81BE4F}"/>
          </ac:picMkLst>
        </pc:picChg>
        <pc:picChg chg="add mod ord">
          <ac:chgData name="Amalie Paulsen" userId="39cddf5216acb62b" providerId="LiveId" clId="{47A82FCC-5434-4AF7-85ED-840C67AA8743}" dt="2023-03-31T06:18:14.189" v="4561" actId="14100"/>
          <ac:picMkLst>
            <pc:docMk/>
            <pc:sldMk cId="323526611" sldId="262"/>
            <ac:picMk id="12" creationId="{37531915-6ACF-933C-F4BF-14520828D28A}"/>
          </ac:picMkLst>
        </pc:picChg>
      </pc:sldChg>
      <pc:sldChg chg="modSp del mod">
        <pc:chgData name="Amalie Paulsen" userId="39cddf5216acb62b" providerId="LiveId" clId="{47A82FCC-5434-4AF7-85ED-840C67AA8743}" dt="2023-03-31T06:00:35.351" v="3765" actId="47"/>
        <pc:sldMkLst>
          <pc:docMk/>
          <pc:sldMk cId="591448669" sldId="263"/>
        </pc:sldMkLst>
        <pc:spChg chg="mod">
          <ac:chgData name="Amalie Paulsen" userId="39cddf5216acb62b" providerId="LiveId" clId="{47A82FCC-5434-4AF7-85ED-840C67AA8743}" dt="2023-03-31T04:41:58.873" v="1360"/>
          <ac:spMkLst>
            <pc:docMk/>
            <pc:sldMk cId="591448669" sldId="263"/>
            <ac:spMk id="2" creationId="{0339FD65-08FC-C258-5D29-C4CC33FB6780}"/>
          </ac:spMkLst>
        </pc:spChg>
        <pc:spChg chg="mod">
          <ac:chgData name="Amalie Paulsen" userId="39cddf5216acb62b" providerId="LiveId" clId="{47A82FCC-5434-4AF7-85ED-840C67AA8743}" dt="2023-03-31T04:41:58.873" v="1360"/>
          <ac:spMkLst>
            <pc:docMk/>
            <pc:sldMk cId="591448669" sldId="263"/>
            <ac:spMk id="3" creationId="{F09F5179-9C39-5BFD-9872-062B69E22727}"/>
          </ac:spMkLst>
        </pc:spChg>
      </pc:sldChg>
      <pc:sldChg chg="delSp modSp mod delDesignElem modNotesTx">
        <pc:chgData name="Amalie Paulsen" userId="39cddf5216acb62b" providerId="LiveId" clId="{47A82FCC-5434-4AF7-85ED-840C67AA8743}" dt="2023-03-31T06:22:48.046" v="4679" actId="20577"/>
        <pc:sldMkLst>
          <pc:docMk/>
          <pc:sldMk cId="1349327181" sldId="264"/>
        </pc:sldMkLst>
        <pc:spChg chg="mod">
          <ac:chgData name="Amalie Paulsen" userId="39cddf5216acb62b" providerId="LiveId" clId="{47A82FCC-5434-4AF7-85ED-840C67AA8743}" dt="2023-03-31T04:42:04.476" v="1361" actId="207"/>
          <ac:spMkLst>
            <pc:docMk/>
            <pc:sldMk cId="1349327181" sldId="264"/>
            <ac:spMk id="2" creationId="{C6A31656-A093-626C-430D-4B437439BC60}"/>
          </ac:spMkLst>
        </pc:spChg>
        <pc:spChg chg="mod">
          <ac:chgData name="Amalie Paulsen" userId="39cddf5216acb62b" providerId="LiveId" clId="{47A82FCC-5434-4AF7-85ED-840C67AA8743}" dt="2023-03-31T05:21:12.963" v="2880" actId="27636"/>
          <ac:spMkLst>
            <pc:docMk/>
            <pc:sldMk cId="1349327181" sldId="264"/>
            <ac:spMk id="3" creationId="{C4779BC8-1819-42FC-C40E-39E9F22C6A37}"/>
          </ac:spMkLst>
        </pc:spChg>
        <pc:spChg chg="del">
          <ac:chgData name="Amalie Paulsen" userId="39cddf5216acb62b" providerId="LiveId" clId="{47A82FCC-5434-4AF7-85ED-840C67AA8743}" dt="2023-03-31T04:41:48.931" v="1349"/>
          <ac:spMkLst>
            <pc:docMk/>
            <pc:sldMk cId="1349327181" sldId="264"/>
            <ac:spMk id="10" creationId="{2B97F24A-32CE-4C1C-A50D-3016B394DCFB}"/>
          </ac:spMkLst>
        </pc:spChg>
        <pc:spChg chg="del">
          <ac:chgData name="Amalie Paulsen" userId="39cddf5216acb62b" providerId="LiveId" clId="{47A82FCC-5434-4AF7-85ED-840C67AA8743}" dt="2023-03-31T04:41:48.931" v="1349"/>
          <ac:spMkLst>
            <pc:docMk/>
            <pc:sldMk cId="1349327181" sldId="264"/>
            <ac:spMk id="12" creationId="{CD8B4F24-440B-49E9-B85D-733523DC064B}"/>
          </ac:spMkLst>
        </pc:spChg>
      </pc:sldChg>
      <pc:sldChg chg="delSp del ord delDesignElem">
        <pc:chgData name="Amalie Paulsen" userId="39cddf5216acb62b" providerId="LiveId" clId="{47A82FCC-5434-4AF7-85ED-840C67AA8743}" dt="2023-03-31T06:00:33.938" v="3764" actId="47"/>
        <pc:sldMkLst>
          <pc:docMk/>
          <pc:sldMk cId="3996744364" sldId="265"/>
        </pc:sldMkLst>
        <pc:spChg chg="del">
          <ac:chgData name="Amalie Paulsen" userId="39cddf5216acb62b" providerId="LiveId" clId="{47A82FCC-5434-4AF7-85ED-840C67AA8743}" dt="2023-03-31T04:41:48.931" v="1349"/>
          <ac:spMkLst>
            <pc:docMk/>
            <pc:sldMk cId="3996744364" sldId="265"/>
            <ac:spMk id="1031" creationId="{D4771268-CB57-404A-9271-370EB28F6090}"/>
          </ac:spMkLst>
        </pc:spChg>
      </pc:sldChg>
      <pc:sldChg chg="addSp modSp mod modAnim modNotesTx">
        <pc:chgData name="Amalie Paulsen" userId="39cddf5216acb62b" providerId="LiveId" clId="{47A82FCC-5434-4AF7-85ED-840C67AA8743}" dt="2023-03-31T06:28:23.792" v="4950" actId="20577"/>
        <pc:sldMkLst>
          <pc:docMk/>
          <pc:sldMk cId="455294565" sldId="266"/>
        </pc:sldMkLst>
        <pc:spChg chg="mod">
          <ac:chgData name="Amalie Paulsen" userId="39cddf5216acb62b" providerId="LiveId" clId="{47A82FCC-5434-4AF7-85ED-840C67AA8743}" dt="2023-03-31T04:41:58.873" v="1360"/>
          <ac:spMkLst>
            <pc:docMk/>
            <pc:sldMk cId="455294565" sldId="266"/>
            <ac:spMk id="2" creationId="{5CD730B5-7F3E-946B-6275-A251B7EF58BA}"/>
          </ac:spMkLst>
        </pc:spChg>
        <pc:spChg chg="mod">
          <ac:chgData name="Amalie Paulsen" userId="39cddf5216acb62b" providerId="LiveId" clId="{47A82FCC-5434-4AF7-85ED-840C67AA8743}" dt="2023-03-31T06:28:23.792" v="4950" actId="20577"/>
          <ac:spMkLst>
            <pc:docMk/>
            <pc:sldMk cId="455294565" sldId="266"/>
            <ac:spMk id="3" creationId="{8399CC54-A092-E37C-CA37-8CB507F86C76}"/>
          </ac:spMkLst>
        </pc:spChg>
        <pc:picChg chg="add mod">
          <ac:chgData name="Amalie Paulsen" userId="39cddf5216acb62b" providerId="LiveId" clId="{47A82FCC-5434-4AF7-85ED-840C67AA8743}" dt="2023-03-31T04:41:45.881" v="1345" actId="1076"/>
          <ac:picMkLst>
            <pc:docMk/>
            <pc:sldMk cId="455294565" sldId="266"/>
            <ac:picMk id="4" creationId="{EA15636F-1CF2-45B1-351B-D7CF435B4483}"/>
          </ac:picMkLst>
        </pc:picChg>
      </pc:sldChg>
      <pc:sldChg chg="addSp delSp modSp mod ord modAnim delDesignElem modNotesTx">
        <pc:chgData name="Amalie Paulsen" userId="39cddf5216acb62b" providerId="LiveId" clId="{47A82FCC-5434-4AF7-85ED-840C67AA8743}" dt="2023-03-31T07:57:50.928" v="5269" actId="1076"/>
        <pc:sldMkLst>
          <pc:docMk/>
          <pc:sldMk cId="1904727444" sldId="268"/>
        </pc:sldMkLst>
        <pc:spChg chg="del mod">
          <ac:chgData name="Amalie Paulsen" userId="39cddf5216acb62b" providerId="LiveId" clId="{47A82FCC-5434-4AF7-85ED-840C67AA8743}" dt="2023-03-31T05:33:47.995" v="3063" actId="478"/>
          <ac:spMkLst>
            <pc:docMk/>
            <pc:sldMk cId="1904727444" sldId="268"/>
            <ac:spMk id="2" creationId="{C6A31656-A093-626C-430D-4B437439BC60}"/>
          </ac:spMkLst>
        </pc:spChg>
        <pc:spChg chg="mod">
          <ac:chgData name="Amalie Paulsen" userId="39cddf5216acb62b" providerId="LiveId" clId="{47A82FCC-5434-4AF7-85ED-840C67AA8743}" dt="2023-03-31T06:05:35.257" v="3925" actId="20577"/>
          <ac:spMkLst>
            <pc:docMk/>
            <pc:sldMk cId="1904727444" sldId="268"/>
            <ac:spMk id="3" creationId="{C4779BC8-1819-42FC-C40E-39E9F22C6A37}"/>
          </ac:spMkLst>
        </pc:spChg>
        <pc:spChg chg="add mod">
          <ac:chgData name="Amalie Paulsen" userId="39cddf5216acb62b" providerId="LiveId" clId="{47A82FCC-5434-4AF7-85ED-840C67AA8743}" dt="2023-03-31T07:57:49.067" v="5268" actId="20577"/>
          <ac:spMkLst>
            <pc:docMk/>
            <pc:sldMk cId="1904727444" sldId="268"/>
            <ac:spMk id="5" creationId="{C5D19017-7FD1-48BC-3CB8-2253858C660D}"/>
          </ac:spMkLst>
        </pc:spChg>
        <pc:spChg chg="del">
          <ac:chgData name="Amalie Paulsen" userId="39cddf5216acb62b" providerId="LiveId" clId="{47A82FCC-5434-4AF7-85ED-840C67AA8743}" dt="2023-03-31T04:41:48.931" v="1349"/>
          <ac:spMkLst>
            <pc:docMk/>
            <pc:sldMk cId="1904727444" sldId="268"/>
            <ac:spMk id="9" creationId="{2B97F24A-32CE-4C1C-A50D-3016B394DCFB}"/>
          </ac:spMkLst>
        </pc:spChg>
        <pc:spChg chg="add mod">
          <ac:chgData name="Amalie Paulsen" userId="39cddf5216acb62b" providerId="LiveId" clId="{47A82FCC-5434-4AF7-85ED-840C67AA8743}" dt="2023-03-31T05:53:44.288" v="3616" actId="20577"/>
          <ac:spMkLst>
            <pc:docMk/>
            <pc:sldMk cId="1904727444" sldId="268"/>
            <ac:spMk id="10" creationId="{330F35CD-CA6D-9E07-1045-DFEC1C664DE5}"/>
          </ac:spMkLst>
        </pc:spChg>
        <pc:spChg chg="del">
          <ac:chgData name="Amalie Paulsen" userId="39cddf5216acb62b" providerId="LiveId" clId="{47A82FCC-5434-4AF7-85ED-840C67AA8743}" dt="2023-03-31T04:41:48.931" v="1349"/>
          <ac:spMkLst>
            <pc:docMk/>
            <pc:sldMk cId="1904727444" sldId="268"/>
            <ac:spMk id="11" creationId="{CD8B4F24-440B-49E9-B85D-733523DC064B}"/>
          </ac:spMkLst>
        </pc:spChg>
        <pc:spChg chg="add mod">
          <ac:chgData name="Amalie Paulsen" userId="39cddf5216acb62b" providerId="LiveId" clId="{47A82FCC-5434-4AF7-85ED-840C67AA8743}" dt="2023-03-31T06:03:56.345" v="3876" actId="1076"/>
          <ac:spMkLst>
            <pc:docMk/>
            <pc:sldMk cId="1904727444" sldId="268"/>
            <ac:spMk id="18" creationId="{7AA65999-0BA6-5D82-09B1-F9A8349433C9}"/>
          </ac:spMkLst>
        </pc:spChg>
        <pc:spChg chg="add mod">
          <ac:chgData name="Amalie Paulsen" userId="39cddf5216acb62b" providerId="LiveId" clId="{47A82FCC-5434-4AF7-85ED-840C67AA8743}" dt="2023-03-31T06:04:13.423" v="3880" actId="1076"/>
          <ac:spMkLst>
            <pc:docMk/>
            <pc:sldMk cId="1904727444" sldId="268"/>
            <ac:spMk id="19" creationId="{6195E1FB-B4E9-ADF0-725C-F7229DCBB63E}"/>
          </ac:spMkLst>
        </pc:spChg>
        <pc:picChg chg="del mod modCrop">
          <ac:chgData name="Amalie Paulsen" userId="39cddf5216acb62b" providerId="LiveId" clId="{47A82FCC-5434-4AF7-85ED-840C67AA8743}" dt="2023-03-31T05:23:04.867" v="2890" actId="21"/>
          <ac:picMkLst>
            <pc:docMk/>
            <pc:sldMk cId="1904727444" sldId="268"/>
            <ac:picMk id="4" creationId="{A77E1C71-F86A-884F-CE62-060EB1DE7E2E}"/>
          </ac:picMkLst>
        </pc:picChg>
        <pc:picChg chg="add del mod">
          <ac:chgData name="Amalie Paulsen" userId="39cddf5216acb62b" providerId="LiveId" clId="{47A82FCC-5434-4AF7-85ED-840C67AA8743}" dt="2023-03-31T05:32:54.598" v="2963" actId="478"/>
          <ac:picMkLst>
            <pc:docMk/>
            <pc:sldMk cId="1904727444" sldId="268"/>
            <ac:picMk id="7" creationId="{B7C34FCA-AD06-92CC-00B8-5912B91D84D7}"/>
          </ac:picMkLst>
        </pc:picChg>
        <pc:picChg chg="add del mod">
          <ac:chgData name="Amalie Paulsen" userId="39cddf5216acb62b" providerId="LiveId" clId="{47A82FCC-5434-4AF7-85ED-840C67AA8743}" dt="2023-03-31T05:32:43.292" v="2960" actId="21"/>
          <ac:picMkLst>
            <pc:docMk/>
            <pc:sldMk cId="1904727444" sldId="268"/>
            <ac:picMk id="8" creationId="{E0183024-11EB-98BC-4E38-4629C6771F57}"/>
          </ac:picMkLst>
        </pc:picChg>
        <pc:picChg chg="add del mod">
          <ac:chgData name="Amalie Paulsen" userId="39cddf5216acb62b" providerId="LiveId" clId="{47A82FCC-5434-4AF7-85ED-840C67AA8743}" dt="2023-03-31T05:35:31.340" v="3149" actId="478"/>
          <ac:picMkLst>
            <pc:docMk/>
            <pc:sldMk cId="1904727444" sldId="268"/>
            <ac:picMk id="12" creationId="{C07E63AE-BD7A-4D40-1482-34681DCA80BB}"/>
          </ac:picMkLst>
        </pc:picChg>
        <pc:picChg chg="add del mod">
          <ac:chgData name="Amalie Paulsen" userId="39cddf5216acb62b" providerId="LiveId" clId="{47A82FCC-5434-4AF7-85ED-840C67AA8743}" dt="2023-03-31T05:35:39.857" v="3152" actId="478"/>
          <ac:picMkLst>
            <pc:docMk/>
            <pc:sldMk cId="1904727444" sldId="268"/>
            <ac:picMk id="13" creationId="{9F8412AE-61DE-781A-3EC7-780FE471D6E5}"/>
          </ac:picMkLst>
        </pc:picChg>
        <pc:picChg chg="add del">
          <ac:chgData name="Amalie Paulsen" userId="39cddf5216acb62b" providerId="LiveId" clId="{47A82FCC-5434-4AF7-85ED-840C67AA8743}" dt="2023-03-31T05:48:29.002" v="3418" actId="22"/>
          <ac:picMkLst>
            <pc:docMk/>
            <pc:sldMk cId="1904727444" sldId="268"/>
            <ac:picMk id="15" creationId="{F3793DF0-08C6-DD27-9646-CCCA26AC79D4}"/>
          </ac:picMkLst>
        </pc:picChg>
        <pc:picChg chg="add mod">
          <ac:chgData name="Amalie Paulsen" userId="39cddf5216acb62b" providerId="LiveId" clId="{47A82FCC-5434-4AF7-85ED-840C67AA8743}" dt="2023-03-31T07:52:24.398" v="5265" actId="1076"/>
          <ac:picMkLst>
            <pc:docMk/>
            <pc:sldMk cId="1904727444" sldId="268"/>
            <ac:picMk id="17" creationId="{D4FEE969-DC0A-870E-E127-D76F16C9D1EA}"/>
          </ac:picMkLst>
        </pc:picChg>
        <pc:picChg chg="add mod">
          <ac:chgData name="Amalie Paulsen" userId="39cddf5216acb62b" providerId="LiveId" clId="{47A82FCC-5434-4AF7-85ED-840C67AA8743}" dt="2023-03-31T07:52:26.053" v="5266" actId="1076"/>
          <ac:picMkLst>
            <pc:docMk/>
            <pc:sldMk cId="1904727444" sldId="268"/>
            <ac:picMk id="20" creationId="{BD92BD84-34CB-6BF5-E180-EF6D6A08B8D9}"/>
          </ac:picMkLst>
        </pc:picChg>
        <pc:picChg chg="add mod">
          <ac:chgData name="Amalie Paulsen" userId="39cddf5216acb62b" providerId="LiveId" clId="{47A82FCC-5434-4AF7-85ED-840C67AA8743}" dt="2023-03-31T07:57:50.928" v="5269" actId="1076"/>
          <ac:picMkLst>
            <pc:docMk/>
            <pc:sldMk cId="1904727444" sldId="268"/>
            <ac:picMk id="22" creationId="{ED781479-F16A-E2B6-3FD6-F1D52FD75B2D}"/>
          </ac:picMkLst>
        </pc:picChg>
      </pc:sldChg>
      <pc:sldChg chg="modSp new del mod ord">
        <pc:chgData name="Amalie Paulsen" userId="39cddf5216acb62b" providerId="LiveId" clId="{47A82FCC-5434-4AF7-85ED-840C67AA8743}" dt="2023-03-31T06:05:55.364" v="3929" actId="47"/>
        <pc:sldMkLst>
          <pc:docMk/>
          <pc:sldMk cId="1091443453" sldId="269"/>
        </pc:sldMkLst>
        <pc:spChg chg="mod">
          <ac:chgData name="Amalie Paulsen" userId="39cddf5216acb62b" providerId="LiveId" clId="{47A82FCC-5434-4AF7-85ED-840C67AA8743}" dt="2023-03-31T04:41:58.873" v="1360"/>
          <ac:spMkLst>
            <pc:docMk/>
            <pc:sldMk cId="1091443453" sldId="269"/>
            <ac:spMk id="2" creationId="{540E2A98-CDCD-1CC9-AD94-D0ADCE9FD8D7}"/>
          </ac:spMkLst>
        </pc:spChg>
        <pc:spChg chg="mod">
          <ac:chgData name="Amalie Paulsen" userId="39cddf5216acb62b" providerId="LiveId" clId="{47A82FCC-5434-4AF7-85ED-840C67AA8743}" dt="2023-03-31T04:41:58.873" v="1360"/>
          <ac:spMkLst>
            <pc:docMk/>
            <pc:sldMk cId="1091443453" sldId="269"/>
            <ac:spMk id="3" creationId="{CCB41760-8E67-58B7-F697-85576D818C08}"/>
          </ac:spMkLst>
        </pc:spChg>
      </pc:sldChg>
      <pc:sldChg chg="addSp delSp modSp add del mod setBg">
        <pc:chgData name="Amalie Paulsen" userId="39cddf5216acb62b" providerId="LiveId" clId="{47A82FCC-5434-4AF7-85ED-840C67AA8743}" dt="2023-03-31T06:10:53.451" v="4300" actId="47"/>
        <pc:sldMkLst>
          <pc:docMk/>
          <pc:sldMk cId="1884304659" sldId="270"/>
        </pc:sldMkLst>
        <pc:spChg chg="mod">
          <ac:chgData name="Amalie Paulsen" userId="39cddf5216acb62b" providerId="LiveId" clId="{47A82FCC-5434-4AF7-85ED-840C67AA8743}" dt="2023-03-31T04:43:17.199" v="1541" actId="20577"/>
          <ac:spMkLst>
            <pc:docMk/>
            <pc:sldMk cId="1884304659" sldId="270"/>
            <ac:spMk id="2" creationId="{C6A31656-A093-626C-430D-4B437439BC60}"/>
          </ac:spMkLst>
        </pc:spChg>
        <pc:spChg chg="add mod">
          <ac:chgData name="Amalie Paulsen" userId="39cddf5216acb62b" providerId="LiveId" clId="{47A82FCC-5434-4AF7-85ED-840C67AA8743}" dt="2023-03-31T06:10:46.206" v="4299" actId="1076"/>
          <ac:spMkLst>
            <pc:docMk/>
            <pc:sldMk cId="1884304659" sldId="270"/>
            <ac:spMk id="5" creationId="{9280F092-15FF-73B7-7B18-27FC7C13EF0F}"/>
          </ac:spMkLst>
        </pc:spChg>
        <pc:picChg chg="del">
          <ac:chgData name="Amalie Paulsen" userId="39cddf5216acb62b" providerId="LiveId" clId="{47A82FCC-5434-4AF7-85ED-840C67AA8743}" dt="2023-03-31T04:43:18.580" v="1542" actId="478"/>
          <ac:picMkLst>
            <pc:docMk/>
            <pc:sldMk cId="1884304659" sldId="270"/>
            <ac:picMk id="4" creationId="{A77E1C71-F86A-884F-CE62-060EB1DE7E2E}"/>
          </ac:picMkLst>
        </pc:picChg>
      </pc:sldChg>
      <pc:sldChg chg="add del setBg">
        <pc:chgData name="Amalie Paulsen" userId="39cddf5216acb62b" providerId="LiveId" clId="{47A82FCC-5434-4AF7-85ED-840C67AA8743}" dt="2023-03-31T04:44:10.480" v="1590"/>
        <pc:sldMkLst>
          <pc:docMk/>
          <pc:sldMk cId="1103794892" sldId="271"/>
        </pc:sldMkLst>
      </pc:sldChg>
      <pc:sldChg chg="addSp delSp modSp new del mod ord modClrScheme chgLayout">
        <pc:chgData name="Amalie Paulsen" userId="39cddf5216acb62b" providerId="LiveId" clId="{47A82FCC-5434-4AF7-85ED-840C67AA8743}" dt="2023-03-31T06:00:32.836" v="3763" actId="47"/>
        <pc:sldMkLst>
          <pc:docMk/>
          <pc:sldMk cId="4132773691" sldId="271"/>
        </pc:sldMkLst>
        <pc:spChg chg="mod">
          <ac:chgData name="Amalie Paulsen" userId="39cddf5216acb62b" providerId="LiveId" clId="{47A82FCC-5434-4AF7-85ED-840C67AA8743}" dt="2023-03-31T05:15:47.349" v="2344" actId="26606"/>
          <ac:spMkLst>
            <pc:docMk/>
            <pc:sldMk cId="4132773691" sldId="271"/>
            <ac:spMk id="2" creationId="{45B2DC0A-520B-9861-FE4A-359797E4E247}"/>
          </ac:spMkLst>
        </pc:spChg>
        <pc:spChg chg="del">
          <ac:chgData name="Amalie Paulsen" userId="39cddf5216acb62b" providerId="LiveId" clId="{47A82FCC-5434-4AF7-85ED-840C67AA8743}" dt="2023-03-31T05:15:37.859" v="2342" actId="22"/>
          <ac:spMkLst>
            <pc:docMk/>
            <pc:sldMk cId="4132773691" sldId="271"/>
            <ac:spMk id="3" creationId="{DD95D7D2-4D6A-CC88-8B97-1C60C83BC026}"/>
          </ac:spMkLst>
        </pc:spChg>
        <pc:spChg chg="add mod">
          <ac:chgData name="Amalie Paulsen" userId="39cddf5216acb62b" providerId="LiveId" clId="{47A82FCC-5434-4AF7-85ED-840C67AA8743}" dt="2023-03-31T05:15:57.107" v="2356" actId="1076"/>
          <ac:spMkLst>
            <pc:docMk/>
            <pc:sldMk cId="4132773691" sldId="271"/>
            <ac:spMk id="10" creationId="{2E6AD364-9111-8DBB-779C-F16D8F319F32}"/>
          </ac:spMkLst>
        </pc:spChg>
        <pc:spChg chg="add mod">
          <ac:chgData name="Amalie Paulsen" userId="39cddf5216acb62b" providerId="LiveId" clId="{47A82FCC-5434-4AF7-85ED-840C67AA8743}" dt="2023-03-31T05:16:02.239" v="2357" actId="1076"/>
          <ac:spMkLst>
            <pc:docMk/>
            <pc:sldMk cId="4132773691" sldId="271"/>
            <ac:spMk id="12" creationId="{F7577DE8-5071-71C2-32CC-4F724153D5D6}"/>
          </ac:spMkLst>
        </pc:spChg>
        <pc:spChg chg="add del mod">
          <ac:chgData name="Amalie Paulsen" userId="39cddf5216acb62b" providerId="LiveId" clId="{47A82FCC-5434-4AF7-85ED-840C67AA8743}" dt="2023-03-31T05:16:26.111" v="2359" actId="22"/>
          <ac:spMkLst>
            <pc:docMk/>
            <pc:sldMk cId="4132773691" sldId="271"/>
            <ac:spMk id="14" creationId="{6C20C79F-A09D-80D4-1638-C74BE28B1C0D}"/>
          </ac:spMkLst>
        </pc:spChg>
        <pc:spChg chg="add del mod">
          <ac:chgData name="Amalie Paulsen" userId="39cddf5216acb62b" providerId="LiveId" clId="{47A82FCC-5434-4AF7-85ED-840C67AA8743}" dt="2023-03-31T05:15:52.768" v="2355" actId="478"/>
          <ac:spMkLst>
            <pc:docMk/>
            <pc:sldMk cId="4132773691" sldId="271"/>
            <ac:spMk id="16" creationId="{E21254BC-C1E4-0422-F0B5-E01562EB4081}"/>
          </ac:spMkLst>
        </pc:spChg>
        <pc:picChg chg="add mod ord">
          <ac:chgData name="Amalie Paulsen" userId="39cddf5216acb62b" providerId="LiveId" clId="{47A82FCC-5434-4AF7-85ED-840C67AA8743}" dt="2023-03-31T05:16:04.824" v="2358" actId="14100"/>
          <ac:picMkLst>
            <pc:docMk/>
            <pc:sldMk cId="4132773691" sldId="271"/>
            <ac:picMk id="5" creationId="{D7AEBD26-3F41-B186-BA22-E1EF41EDC29E}"/>
          </ac:picMkLst>
        </pc:picChg>
        <pc:picChg chg="add mod ord modCrop">
          <ac:chgData name="Amalie Paulsen" userId="39cddf5216acb62b" providerId="LiveId" clId="{47A82FCC-5434-4AF7-85ED-840C67AA8743}" dt="2023-03-31T05:16:37.890" v="2362" actId="14100"/>
          <ac:picMkLst>
            <pc:docMk/>
            <pc:sldMk cId="4132773691" sldId="271"/>
            <ac:picMk id="7" creationId="{A45EDED4-0258-49A9-D90C-2BC22C95A42F}"/>
          </ac:picMkLst>
        </pc:picChg>
      </pc:sldChg>
      <pc:sldChg chg="modSp new del mod">
        <pc:chgData name="Amalie Paulsen" userId="39cddf5216acb62b" providerId="LiveId" clId="{47A82FCC-5434-4AF7-85ED-840C67AA8743}" dt="2023-03-31T06:00:30.410" v="3762" actId="47"/>
        <pc:sldMkLst>
          <pc:docMk/>
          <pc:sldMk cId="585541706" sldId="272"/>
        </pc:sldMkLst>
        <pc:spChg chg="mod">
          <ac:chgData name="Amalie Paulsen" userId="39cddf5216acb62b" providerId="LiveId" clId="{47A82FCC-5434-4AF7-85ED-840C67AA8743}" dt="2023-03-31T05:41:22.592" v="3266" actId="20577"/>
          <ac:spMkLst>
            <pc:docMk/>
            <pc:sldMk cId="585541706" sldId="272"/>
            <ac:spMk id="2" creationId="{226A5F9F-F92A-301F-EE94-9C2B30F74D3D}"/>
          </ac:spMkLst>
        </pc:spChg>
      </pc:sldChg>
      <pc:sldChg chg="addSp delSp modSp new mod modAnim modNotesTx">
        <pc:chgData name="Amalie Paulsen" userId="39cddf5216acb62b" providerId="LiveId" clId="{47A82FCC-5434-4AF7-85ED-840C67AA8743}" dt="2023-03-31T06:00:01.648" v="3761"/>
        <pc:sldMkLst>
          <pc:docMk/>
          <pc:sldMk cId="4243878492" sldId="273"/>
        </pc:sldMkLst>
        <pc:spChg chg="del">
          <ac:chgData name="Amalie Paulsen" userId="39cddf5216acb62b" providerId="LiveId" clId="{47A82FCC-5434-4AF7-85ED-840C67AA8743}" dt="2023-03-31T05:42:47.879" v="3270" actId="26606"/>
          <ac:spMkLst>
            <pc:docMk/>
            <pc:sldMk cId="4243878492" sldId="273"/>
            <ac:spMk id="2" creationId="{1424AB8E-6733-FA46-91CE-785EE1C1169B}"/>
          </ac:spMkLst>
        </pc:spChg>
        <pc:spChg chg="del">
          <ac:chgData name="Amalie Paulsen" userId="39cddf5216acb62b" providerId="LiveId" clId="{47A82FCC-5434-4AF7-85ED-840C67AA8743}" dt="2023-03-31T05:42:45.744" v="3268" actId="22"/>
          <ac:spMkLst>
            <pc:docMk/>
            <pc:sldMk cId="4243878492" sldId="273"/>
            <ac:spMk id="3" creationId="{FA486A12-B76E-FB86-2DFE-29665DB0F0AB}"/>
          </ac:spMkLst>
        </pc:spChg>
        <pc:spChg chg="add mod">
          <ac:chgData name="Amalie Paulsen" userId="39cddf5216acb62b" providerId="LiveId" clId="{47A82FCC-5434-4AF7-85ED-840C67AA8743}" dt="2023-03-31T05:42:47.886" v="3271" actId="27636"/>
          <ac:spMkLst>
            <pc:docMk/>
            <pc:sldMk cId="4243878492" sldId="273"/>
            <ac:spMk id="10" creationId="{7FB96004-A697-DCDD-230D-4D7B1F9E8922}"/>
          </ac:spMkLst>
        </pc:spChg>
        <pc:spChg chg="add mod">
          <ac:chgData name="Amalie Paulsen" userId="39cddf5216acb62b" providerId="LiveId" clId="{47A82FCC-5434-4AF7-85ED-840C67AA8743}" dt="2023-03-31T05:52:01.917" v="3581" actId="207"/>
          <ac:spMkLst>
            <pc:docMk/>
            <pc:sldMk cId="4243878492" sldId="273"/>
            <ac:spMk id="11" creationId="{D92BB0A5-B1A0-5143-2537-F8D90415FD95}"/>
          </ac:spMkLst>
        </pc:spChg>
        <pc:spChg chg="add mod">
          <ac:chgData name="Amalie Paulsen" userId="39cddf5216acb62b" providerId="LiveId" clId="{47A82FCC-5434-4AF7-85ED-840C67AA8743}" dt="2023-03-31T05:53:22.187" v="3601" actId="1076"/>
          <ac:spMkLst>
            <pc:docMk/>
            <pc:sldMk cId="4243878492" sldId="273"/>
            <ac:spMk id="12" creationId="{F4DBEF52-D30E-E0B1-6B29-6E34845E2782}"/>
          </ac:spMkLst>
        </pc:spChg>
        <pc:picChg chg="add mod ord modCrop">
          <ac:chgData name="Amalie Paulsen" userId="39cddf5216acb62b" providerId="LiveId" clId="{47A82FCC-5434-4AF7-85ED-840C67AA8743}" dt="2023-03-31T05:42:54.887" v="3273" actId="1076"/>
          <ac:picMkLst>
            <pc:docMk/>
            <pc:sldMk cId="4243878492" sldId="273"/>
            <ac:picMk id="5" creationId="{A00CCE98-FE4D-D9AA-BF24-7F1F84BAFFD3}"/>
          </ac:picMkLst>
        </pc:picChg>
        <pc:picChg chg="add mod modCrop">
          <ac:chgData name="Amalie Paulsen" userId="39cddf5216acb62b" providerId="LiveId" clId="{47A82FCC-5434-4AF7-85ED-840C67AA8743}" dt="2023-03-31T05:54:04.988" v="3620" actId="1076"/>
          <ac:picMkLst>
            <pc:docMk/>
            <pc:sldMk cId="4243878492" sldId="273"/>
            <ac:picMk id="7" creationId="{CD64EA15-608D-A5FB-C9EA-4AC592424C46}"/>
          </ac:picMkLst>
        </pc:picChg>
        <pc:picChg chg="add mod">
          <ac:chgData name="Amalie Paulsen" userId="39cddf5216acb62b" providerId="LiveId" clId="{47A82FCC-5434-4AF7-85ED-840C67AA8743}" dt="2023-03-31T05:49:38.134" v="3474" actId="1076"/>
          <ac:picMkLst>
            <pc:docMk/>
            <pc:sldMk cId="4243878492" sldId="273"/>
            <ac:picMk id="9" creationId="{88BAFE5A-A7A1-D158-FA65-D90BF51C7691}"/>
          </ac:picMkLst>
        </pc:picChg>
        <pc:picChg chg="add mod">
          <ac:chgData name="Amalie Paulsen" userId="39cddf5216acb62b" providerId="LiveId" clId="{47A82FCC-5434-4AF7-85ED-840C67AA8743}" dt="2023-03-31T05:53:26.137" v="3602" actId="1076"/>
          <ac:picMkLst>
            <pc:docMk/>
            <pc:sldMk cId="4243878492" sldId="273"/>
            <ac:picMk id="14" creationId="{C0F020F5-3316-B3D5-0E23-7924118BD8E2}"/>
          </ac:picMkLst>
        </pc:picChg>
        <pc:picChg chg="add mod">
          <ac:chgData name="Amalie Paulsen" userId="39cddf5216acb62b" providerId="LiveId" clId="{47A82FCC-5434-4AF7-85ED-840C67AA8743}" dt="2023-03-31T05:54:20.594" v="3624" actId="14100"/>
          <ac:picMkLst>
            <pc:docMk/>
            <pc:sldMk cId="4243878492" sldId="273"/>
            <ac:picMk id="16" creationId="{D7E07AAC-1BBF-395D-420F-88129658B010}"/>
          </ac:picMkLst>
        </pc:picChg>
        <pc:picChg chg="add mod">
          <ac:chgData name="Amalie Paulsen" userId="39cddf5216acb62b" providerId="LiveId" clId="{47A82FCC-5434-4AF7-85ED-840C67AA8743}" dt="2023-03-31T05:54:31.311" v="3627" actId="1076"/>
          <ac:picMkLst>
            <pc:docMk/>
            <pc:sldMk cId="4243878492" sldId="273"/>
            <ac:picMk id="17" creationId="{46EB0D85-420E-6A54-415A-B81E66F3AF57}"/>
          </ac:picMkLst>
        </pc:picChg>
      </pc:sldChg>
      <pc:sldChg chg="addSp delSp modSp new mod delAnim modAnim">
        <pc:chgData name="Amalie Paulsen" userId="39cddf5216acb62b" providerId="LiveId" clId="{47A82FCC-5434-4AF7-85ED-840C67AA8743}" dt="2023-03-31T07:48:38.745" v="5263"/>
        <pc:sldMkLst>
          <pc:docMk/>
          <pc:sldMk cId="1828727165" sldId="274"/>
        </pc:sldMkLst>
        <pc:spChg chg="mod">
          <ac:chgData name="Amalie Paulsen" userId="39cddf5216acb62b" providerId="LiveId" clId="{47A82FCC-5434-4AF7-85ED-840C67AA8743}" dt="2023-03-31T05:50:39.151" v="3538" actId="20577"/>
          <ac:spMkLst>
            <pc:docMk/>
            <pc:sldMk cId="1828727165" sldId="274"/>
            <ac:spMk id="2" creationId="{9D8163BF-F7D2-BE68-F089-A44FA56389B1}"/>
          </ac:spMkLst>
        </pc:spChg>
        <pc:spChg chg="del mod">
          <ac:chgData name="Amalie Paulsen" userId="39cddf5216acb62b" providerId="LiveId" clId="{47A82FCC-5434-4AF7-85ED-840C67AA8743}" dt="2023-03-31T05:51:16.886" v="3548" actId="478"/>
          <ac:spMkLst>
            <pc:docMk/>
            <pc:sldMk cId="1828727165" sldId="274"/>
            <ac:spMk id="3" creationId="{9AE9FA6D-8D6E-4840-EE36-2ACF4B72BE67}"/>
          </ac:spMkLst>
        </pc:spChg>
        <pc:spChg chg="add del mod">
          <ac:chgData name="Amalie Paulsen" userId="39cddf5216acb62b" providerId="LiveId" clId="{47A82FCC-5434-4AF7-85ED-840C67AA8743}" dt="2023-03-31T05:51:09.271" v="3545" actId="478"/>
          <ac:spMkLst>
            <pc:docMk/>
            <pc:sldMk cId="1828727165" sldId="274"/>
            <ac:spMk id="5" creationId="{BB09A4A1-11D5-6531-799F-642E17741F12}"/>
          </ac:spMkLst>
        </pc:spChg>
        <pc:spChg chg="add mod">
          <ac:chgData name="Amalie Paulsen" userId="39cddf5216acb62b" providerId="LiveId" clId="{47A82FCC-5434-4AF7-85ED-840C67AA8743}" dt="2023-03-31T06:03:41.441" v="3871" actId="20577"/>
          <ac:spMkLst>
            <pc:docMk/>
            <pc:sldMk cId="1828727165" sldId="274"/>
            <ac:spMk id="6" creationId="{04C4AB87-B2B9-034B-74AE-B66DE7E86E19}"/>
          </ac:spMkLst>
        </pc:spChg>
        <pc:spChg chg="add mod">
          <ac:chgData name="Amalie Paulsen" userId="39cddf5216acb62b" providerId="LiveId" clId="{47A82FCC-5434-4AF7-85ED-840C67AA8743}" dt="2023-03-31T07:48:38.745" v="5263"/>
          <ac:spMkLst>
            <pc:docMk/>
            <pc:sldMk cId="1828727165" sldId="274"/>
            <ac:spMk id="7" creationId="{F653EAEC-B3E3-A011-4120-AFDC6DF56DE2}"/>
          </ac:spMkLst>
        </pc:spChg>
        <pc:spChg chg="add del mod">
          <ac:chgData name="Amalie Paulsen" userId="39cddf5216acb62b" providerId="LiveId" clId="{47A82FCC-5434-4AF7-85ED-840C67AA8743}" dt="2023-03-31T05:51:18.747" v="3549" actId="478"/>
          <ac:spMkLst>
            <pc:docMk/>
            <pc:sldMk cId="1828727165" sldId="274"/>
            <ac:spMk id="9" creationId="{726D5A43-580F-B742-98CE-A71181030049}"/>
          </ac:spMkLst>
        </pc:spChg>
        <pc:spChg chg="add del mod">
          <ac:chgData name="Amalie Paulsen" userId="39cddf5216acb62b" providerId="LiveId" clId="{47A82FCC-5434-4AF7-85ED-840C67AA8743}" dt="2023-03-31T06:03:45.573" v="3873"/>
          <ac:spMkLst>
            <pc:docMk/>
            <pc:sldMk cId="1828727165" sldId="274"/>
            <ac:spMk id="10" creationId="{DB338274-09AA-BBFC-5657-004A88BD7C4A}"/>
          </ac:spMkLst>
        </pc:spChg>
        <pc:spChg chg="add del mod">
          <ac:chgData name="Amalie Paulsen" userId="39cddf5216acb62b" providerId="LiveId" clId="{47A82FCC-5434-4AF7-85ED-840C67AA8743}" dt="2023-03-31T06:03:51.031" v="3874" actId="21"/>
          <ac:spMkLst>
            <pc:docMk/>
            <pc:sldMk cId="1828727165" sldId="274"/>
            <ac:spMk id="11" creationId="{EAC1A3A4-D047-98E0-EE2E-859B2F69F3ED}"/>
          </ac:spMkLst>
        </pc:spChg>
        <pc:spChg chg="add del mod">
          <ac:chgData name="Amalie Paulsen" userId="39cddf5216acb62b" providerId="LiveId" clId="{47A82FCC-5434-4AF7-85ED-840C67AA8743}" dt="2023-03-31T06:04:06.457" v="3878" actId="21"/>
          <ac:spMkLst>
            <pc:docMk/>
            <pc:sldMk cId="1828727165" sldId="274"/>
            <ac:spMk id="12" creationId="{8743CDBE-6323-7061-B6CC-E714D4908D50}"/>
          </ac:spMkLst>
        </pc:spChg>
      </pc:sldChg>
      <pc:sldChg chg="modSp new mod modAnim modNotesTx">
        <pc:chgData name="Amalie Paulsen" userId="39cddf5216acb62b" providerId="LiveId" clId="{47A82FCC-5434-4AF7-85ED-840C67AA8743}" dt="2023-03-31T06:10:27.079" v="4297" actId="20577"/>
        <pc:sldMkLst>
          <pc:docMk/>
          <pc:sldMk cId="607159207" sldId="275"/>
        </pc:sldMkLst>
        <pc:spChg chg="mod">
          <ac:chgData name="Amalie Paulsen" userId="39cddf5216acb62b" providerId="LiveId" clId="{47A82FCC-5434-4AF7-85ED-840C67AA8743}" dt="2023-03-31T06:00:50.816" v="3776" actId="20577"/>
          <ac:spMkLst>
            <pc:docMk/>
            <pc:sldMk cId="607159207" sldId="275"/>
            <ac:spMk id="2" creationId="{980E1F5D-6E48-31B2-71F5-96C4FCDA5D36}"/>
          </ac:spMkLst>
        </pc:spChg>
        <pc:spChg chg="mod">
          <ac:chgData name="Amalie Paulsen" userId="39cddf5216acb62b" providerId="LiveId" clId="{47A82FCC-5434-4AF7-85ED-840C67AA8743}" dt="2023-03-31T06:07:29.187" v="4199" actId="20577"/>
          <ac:spMkLst>
            <pc:docMk/>
            <pc:sldMk cId="607159207" sldId="275"/>
            <ac:spMk id="3" creationId="{66E64B47-9B86-E6AD-CF09-03C50EE1FA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B768B-2CDB-4D2E-8273-4865ADF4B07B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E151A-9536-4AAD-8C5B-2D9762BC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7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0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specifically do not mention 26 - A. </a:t>
            </a:r>
            <a:r>
              <a:rPr lang="en-US" dirty="0" err="1"/>
              <a:t>Somoroff</a:t>
            </a:r>
            <a:r>
              <a:rPr lang="en-US" dirty="0"/>
              <a:t>, Q. Millisecond Coherence in a Superconducting Qubit, arXiv:2103.08578 (2021) – marts. Their own previous work</a:t>
            </a:r>
          </a:p>
          <a:p>
            <a:r>
              <a:rPr lang="en-US" dirty="0"/>
              <a:t>They mention 25 - High-Coherence Fluxonium Qubit, Physical Review X 9, 041041 (2019) and </a:t>
            </a:r>
          </a:p>
          <a:p>
            <a:r>
              <a:rPr lang="en-US" dirty="0"/>
              <a:t>They </a:t>
            </a:r>
            <a:r>
              <a:rPr lang="en-US" dirty="0" err="1"/>
              <a:t>mentiuon</a:t>
            </a:r>
            <a:r>
              <a:rPr lang="en-US" dirty="0"/>
              <a:t> 34 (2D and 3D) - Universal Fast-Flux Control of a Coherent, Low-Frequency Qubit, Physical Review X 11, 011010 (2021). Zhang and </a:t>
            </a:r>
            <a:r>
              <a:rPr lang="en-US" dirty="0" err="1"/>
              <a:t>shuster</a:t>
            </a:r>
            <a:endParaRPr lang="en-US" dirty="0"/>
          </a:p>
          <a:p>
            <a:r>
              <a:rPr lang="en-US" dirty="0"/>
              <a:t>That is not the worst part!!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40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It is the same group which proposed the fluxonium qubit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fluxonium qubit contains 138 large area JJ in an array. </a:t>
            </a:r>
          </a:p>
          <a:p>
            <a:pPr lvl="1"/>
            <a:r>
              <a:rPr lang="en-US" dirty="0"/>
              <a:t>Since they are not coupled they just look at 1 qubit (number 3). </a:t>
            </a:r>
          </a:p>
          <a:p>
            <a:pPr lvl="1"/>
            <a:r>
              <a:rPr lang="en-US" dirty="0"/>
              <a:t>The qubit performance does not </a:t>
            </a:r>
            <a:r>
              <a:rPr lang="en-US" dirty="0" err="1"/>
              <a:t>significally</a:t>
            </a:r>
            <a:r>
              <a:rPr lang="en-US" dirty="0"/>
              <a:t> degrade (even though there might be introduced other dielectrics or more fabrication steps, it does not have a </a:t>
            </a:r>
            <a:r>
              <a:rPr lang="en-US" dirty="0" err="1"/>
              <a:t>significally</a:t>
            </a:r>
            <a:r>
              <a:rPr lang="en-US" dirty="0"/>
              <a:t> impact on T_1. </a:t>
            </a:r>
          </a:p>
          <a:p>
            <a:r>
              <a:rPr lang="en-US" dirty="0"/>
              <a:t>- The benchmarking is 0.041 % worse.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17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were at the march meeting </a:t>
            </a:r>
          </a:p>
          <a:p>
            <a:r>
              <a:rPr lang="en-US" dirty="0"/>
              <a:t>But else, they are only on </a:t>
            </a:r>
            <a:r>
              <a:rPr lang="en-US" dirty="0" err="1"/>
              <a:t>arxiv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97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couple the fluxonium into a circuit you also take into account the coupling with the resonator and the resonator itself.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flux qubit which mean that the parameters (like the </a:t>
            </a:r>
            <a:r>
              <a:rPr lang="en-US" dirty="0" err="1"/>
              <a:t>josephson</a:t>
            </a:r>
            <a:r>
              <a:rPr lang="en-US" dirty="0"/>
              <a:t> energy is changed by a change in the flux lines). </a:t>
            </a:r>
          </a:p>
          <a:p>
            <a:r>
              <a:rPr lang="en-US" dirty="0"/>
              <a:t>There are 2 main big groups which makes fluxonium. (One at </a:t>
            </a:r>
            <a:r>
              <a:rPr lang="en-US" dirty="0" err="1"/>
              <a:t>berkly</a:t>
            </a:r>
            <a:r>
              <a:rPr lang="en-US" dirty="0"/>
              <a:t> university By Nguyen) and the </a:t>
            </a:r>
            <a:r>
              <a:rPr lang="en-US" dirty="0" err="1"/>
              <a:t>Manucharyan</a:t>
            </a:r>
            <a:r>
              <a:rPr lang="en-US" dirty="0"/>
              <a:t> group which is the founding fathers of fluxonium). There are also other groups like </a:t>
            </a:r>
            <a:r>
              <a:rPr lang="en-US" dirty="0" err="1"/>
              <a:t>marta</a:t>
            </a:r>
            <a:r>
              <a:rPr lang="en-US" dirty="0"/>
              <a:t> (David </a:t>
            </a:r>
            <a:r>
              <a:rPr lang="en-US" dirty="0" err="1"/>
              <a:t>phD</a:t>
            </a:r>
            <a:r>
              <a:rPr lang="en-US" dirty="0"/>
              <a:t> supervisor – but I don’t think that is the main-occupation in the group). </a:t>
            </a:r>
          </a:p>
          <a:p>
            <a:r>
              <a:rPr lang="en-US" dirty="0"/>
              <a:t>There was an article called Blueprint for a High-Performance Fluxonium Quantum Processor made last </a:t>
            </a:r>
            <a:r>
              <a:rPr lang="en-US" dirty="0" err="1"/>
              <a:t>yearh</a:t>
            </a:r>
            <a:r>
              <a:rPr lang="en-US" dirty="0"/>
              <a:t> which by the revival group of Nguyen. </a:t>
            </a:r>
          </a:p>
          <a:p>
            <a:r>
              <a:rPr lang="en-US" dirty="0" err="1"/>
              <a:t>E_l</a:t>
            </a:r>
            <a:r>
              <a:rPr lang="en-US" dirty="0"/>
              <a:t> small =&gt; L large =&gt; each </a:t>
            </a:r>
            <a:r>
              <a:rPr lang="en-US" dirty="0" err="1"/>
              <a:t>jj</a:t>
            </a:r>
            <a:r>
              <a:rPr lang="en-US" dirty="0"/>
              <a:t> large =difficult with not a lot of space.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5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 wire bonding to bond your chip to a board (</a:t>
            </a:r>
            <a:r>
              <a:rPr lang="en-US" dirty="0" err="1"/>
              <a:t>pcb</a:t>
            </a:r>
            <a:r>
              <a:rPr lang="en-US" dirty="0"/>
              <a:t>) which can be connected to dc and rf generators. </a:t>
            </a:r>
          </a:p>
          <a:p>
            <a:r>
              <a:rPr lang="en-US" dirty="0"/>
              <a:t>Usually you bond the chip to the ground and to the fit-line. </a:t>
            </a:r>
          </a:p>
          <a:p>
            <a:r>
              <a:rPr lang="en-US" dirty="0"/>
              <a:t>Like a sawing machine but instead of thread it has a metal like </a:t>
            </a:r>
            <a:r>
              <a:rPr lang="en-US" dirty="0" err="1"/>
              <a:t>aluminium</a:t>
            </a:r>
            <a:r>
              <a:rPr lang="en-US" dirty="0"/>
              <a:t>. Instead of getting a “</a:t>
            </a:r>
            <a:r>
              <a:rPr lang="en-US" dirty="0" err="1"/>
              <a:t>undertråd</a:t>
            </a:r>
            <a:r>
              <a:rPr lang="en-US" dirty="0"/>
              <a:t>” it apply a voltage to “melt” the threat onto the chip/chip-carrier.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2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crosses by using a flip chip approach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2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Carrier chip hosts the input/output wiring, i.e., control lines (XY and Z), readout resonators, and readout feedlines. (responsible for qubit control and readout) </a:t>
            </a:r>
          </a:p>
          <a:p>
            <a:r>
              <a:rPr lang="en-US" dirty="0"/>
              <a:t>- The Q chip contains only the qubits 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18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carrier chip is made out of </a:t>
            </a:r>
            <a:r>
              <a:rPr lang="en-US" dirty="0" err="1"/>
              <a:t>si</a:t>
            </a:r>
            <a:r>
              <a:rPr lang="en-US" dirty="0"/>
              <a:t> coated with Al. </a:t>
            </a:r>
          </a:p>
          <a:p>
            <a:r>
              <a:rPr lang="en-US" dirty="0"/>
              <a:t>Every place where there should be a </a:t>
            </a:r>
            <a:r>
              <a:rPr lang="en-US" dirty="0" err="1"/>
              <a:t>bumb</a:t>
            </a:r>
            <a:r>
              <a:rPr lang="en-US" dirty="0"/>
              <a:t>, there is coated a layer of </a:t>
            </a:r>
            <a:r>
              <a:rPr lang="en-US" dirty="0" err="1"/>
              <a:t>NbN</a:t>
            </a:r>
            <a:r>
              <a:rPr lang="en-US" dirty="0"/>
              <a:t> first. The </a:t>
            </a:r>
            <a:r>
              <a:rPr lang="en-US" dirty="0" err="1"/>
              <a:t>NbN</a:t>
            </a:r>
            <a:r>
              <a:rPr lang="en-US" dirty="0"/>
              <a:t> separates the Al and the </a:t>
            </a:r>
            <a:r>
              <a:rPr lang="en-US" dirty="0" err="1"/>
              <a:t>bumbs</a:t>
            </a:r>
            <a:r>
              <a:rPr lang="en-US" dirty="0"/>
              <a:t>. The </a:t>
            </a:r>
            <a:r>
              <a:rPr lang="en-US" dirty="0" err="1"/>
              <a:t>bumbs</a:t>
            </a:r>
            <a:r>
              <a:rPr lang="en-US" dirty="0"/>
              <a:t> are made out of In. The </a:t>
            </a:r>
            <a:r>
              <a:rPr lang="en-US" dirty="0" err="1"/>
              <a:t>NbN</a:t>
            </a:r>
            <a:r>
              <a:rPr lang="en-US" dirty="0"/>
              <a:t> layer works as a diffusion layer, so Al will not make an intermetallic layer with In - ??? </a:t>
            </a:r>
          </a:p>
          <a:p>
            <a:r>
              <a:rPr lang="en-US" dirty="0"/>
              <a:t>Further it protects the Al from corrosion when the bump is fabricated. </a:t>
            </a:r>
          </a:p>
          <a:p>
            <a:r>
              <a:rPr lang="en-US" dirty="0"/>
              <a:t>So under the </a:t>
            </a:r>
            <a:r>
              <a:rPr lang="en-US" dirty="0" err="1"/>
              <a:t>bumb</a:t>
            </a:r>
            <a:r>
              <a:rPr lang="en-US" dirty="0"/>
              <a:t> there is a </a:t>
            </a:r>
            <a:r>
              <a:rPr lang="en-US" dirty="0" err="1"/>
              <a:t>metalization</a:t>
            </a:r>
            <a:r>
              <a:rPr lang="en-US" dirty="0"/>
              <a:t> layer made out of </a:t>
            </a:r>
            <a:r>
              <a:rPr lang="en-US" dirty="0" err="1"/>
              <a:t>NbN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76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- Each fluxonium qubit contains 138 large area JJ in an array.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Since they are not coupled they just look at 1 qubit (number 3).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QPU (or the qubit is also made with the </a:t>
            </a:r>
            <a:r>
              <a:rPr lang="en-US" dirty="0" err="1"/>
              <a:t>Plassys</a:t>
            </a:r>
            <a:r>
              <a:rPr lang="en-US" dirty="0"/>
              <a:t> deposition </a:t>
            </a:r>
          </a:p>
          <a:p>
            <a:pPr lvl="1"/>
            <a:r>
              <a:rPr lang="en-US" dirty="0"/>
              <a:t>- The qubit performance does not </a:t>
            </a:r>
            <a:r>
              <a:rPr lang="en-US" dirty="0" err="1"/>
              <a:t>significally</a:t>
            </a:r>
            <a:r>
              <a:rPr lang="en-US" dirty="0"/>
              <a:t> degrade (even though there might be introduced other dielectrics or more fabrication steps, it does not have a </a:t>
            </a:r>
            <a:r>
              <a:rPr lang="en-US" dirty="0" err="1"/>
              <a:t>significally</a:t>
            </a:r>
            <a:r>
              <a:rPr lang="en-US" dirty="0"/>
              <a:t> impact on T_1.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19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They had to verify if the new flip chip approach had an influence on the T_1 and T_2 times.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focused on the third qubit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measured the T_1 and T_2^E (prepared in a superposition – some rf pulses are applied ) measuring a type of decoherence by varying the time? (</a:t>
            </a:r>
            <a:r>
              <a:rPr lang="en-US" dirty="0" err="1"/>
              <a:t>han</a:t>
            </a:r>
            <a:r>
              <a:rPr lang="en-US" dirty="0"/>
              <a:t> echo time?) 101 measurements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coherence times does not change even though we introduce more fabrication steps and other dielectrics which is really good. Then you don’t change scalability with anything. </a:t>
            </a:r>
          </a:p>
          <a:p>
            <a:r>
              <a:rPr lang="en-US" dirty="0"/>
              <a:t>Likely that their dephasing is caused by thermal photons of the resonator (resonator temperature of 70mK).</a:t>
            </a:r>
          </a:p>
          <a:p>
            <a:r>
              <a:rPr lang="en-US" dirty="0"/>
              <a:t>They measured all the decoherences times (EXPLAIN) and compare it to the newest fabricated fluxonium chip. </a:t>
            </a:r>
          </a:p>
          <a:p>
            <a:pPr lvl="1"/>
            <a:r>
              <a:rPr lang="en-US" dirty="0"/>
              <a:t>T_1 is limited by dielectric loss. </a:t>
            </a:r>
          </a:p>
          <a:p>
            <a:r>
              <a:rPr lang="en-US" dirty="0"/>
              <a:t>Then they did some benchmarking tests?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151A-9536-4AAD-8C5B-2D9762BCAB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39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3746-8060-C875-5F26-985F259E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55B7B-9050-7E53-112D-8FBB7D97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F82C8-F3AA-1496-5D7C-B067E06A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88C17-F078-82A3-068D-2AB29C50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887B39-28BF-D2A4-2545-D5282237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805"/>
            <a:ext cx="10515600" cy="52831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86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?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6EE1B6C-5D70-11F9-F686-8EFC855B3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07B1F9A-4F0B-8B34-4D10-CD0B279C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AA5652-BED6-5C3A-F14A-4D08E9A2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33437"/>
            <a:ext cx="10515600" cy="36766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5E1CBA3-9A6B-E362-969A-F55911B444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4805363"/>
            <a:ext cx="10515600" cy="6048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536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5370-00D3-8B59-3140-F05608F05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A745-2A7F-76AA-4CA1-C1D012DD7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7462F-1DD6-7474-73B3-F4747698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283A5-05F6-E75E-CCE1-A1D18F12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BDED8-CB47-A4B7-B0FB-C66FF69F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61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25F9-D01A-3C31-1236-6C8EF657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7B50-9275-6605-59FE-7B280988B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375C3-6EC1-E23B-0262-8D6036C1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01774-EA01-7430-CCF7-BE723B09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5E947-B7D5-BF8C-5678-D47406C5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E7EC-618B-EF8B-A297-3D6094E5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173A-F88D-95F6-F18D-D22476FC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FBA9-21DF-2E36-6291-C3B83B4A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B851E-E648-E0F6-5C8D-39C47C39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2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BC4F-7F50-CE5F-96B3-B29FCFEE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61FD1-51ED-46FB-0166-8D54B1086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8541"/>
            <a:ext cx="5181600" cy="5188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C27C1-5661-804B-E01D-7CF80643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88541"/>
            <a:ext cx="5181600" cy="5188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E80DD-5AB8-355F-A3D1-18C25F13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BBC99-7880-C31E-96DF-AB55A678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BD513-EC0C-E90F-CF84-260FD422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ACD0-033F-F4F3-0F41-5F516264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E4128-2569-4754-749E-09B9D4B5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F9FC-BAB3-90F3-BF29-C96DCE00A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96DCE-97C2-9E2F-7A0D-A13C722A8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BF7D06-535B-BCE8-4870-70CA70D69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04412-83DF-D4B0-B6C3-C05CB72D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B304C-DDC0-5A54-1F6E-FC2324C3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F81EC-8414-CF74-6FC5-448B7C7A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AB1705-0D7A-45F0-D421-601BA0321C19}"/>
              </a:ext>
            </a:extLst>
          </p:cNvPr>
          <p:cNvSpPr txBox="1">
            <a:spLocks/>
          </p:cNvSpPr>
          <p:nvPr/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C0BCA-EC23-BA8D-A07D-0C3A2927E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937328"/>
            <a:ext cx="10518776" cy="627945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418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FEC96-A243-EAFC-28F9-43AA3A63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D331-726D-814F-DE9F-077A0A20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B9120-1DC5-6B64-0CC7-980D71AC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E8BC6-3D9A-43D8-E65A-56B021D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260839A-6729-5E26-467E-6F4268405BD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3436" y="2383366"/>
            <a:ext cx="3932237" cy="348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2BA71C-9020-FA0D-3B23-ECB28665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0A3BDCE-199C-0A41-1B6D-BABAACAE8A2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33436" y="987425"/>
            <a:ext cx="3932237" cy="1146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39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C7835-CD16-E073-2A07-D559E05FC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26" y="180972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50AEB-646A-929C-7CF6-4E3D7285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7B27F-5809-673E-190B-F738B6EF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14BC8-EA04-A595-7CCF-5AAF236E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6E4D9C-9483-ABA4-F25A-D9E4B757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8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EF9DE-E4B9-01E1-D182-7FC1B3007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15431"/>
            <a:ext cx="2628900" cy="5461531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02F5E-4CE1-F12D-133F-0CF1B350A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15433"/>
            <a:ext cx="7734300" cy="54615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39528-4B81-B1C5-1A83-A401523B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EEF9-3391-2182-A62F-4E848171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66AD6-0993-2223-8A40-6A68E18E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3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E7EC-618B-EF8B-A297-3D6094E5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173A-F88D-95F6-F18D-D22476FC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FBA9-21DF-2E36-6291-C3B83B4A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B851E-E648-E0F6-5C8D-39C47C39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FEC96-A243-EAFC-28F9-43AA3A63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D331-726D-814F-DE9F-077A0A20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B9120-1DC5-6B64-0CC7-980D71AC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E8BC6-3D9A-43D8-E65A-56B021D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260839A-6729-5E26-467E-6F4268405BD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3436" y="2383366"/>
            <a:ext cx="3932237" cy="348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2BA71C-9020-FA0D-3B23-ECB28665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0A3BDCE-199C-0A41-1B6D-BABAACAE8A2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33436" y="987425"/>
            <a:ext cx="3932237" cy="1146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537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A440D59-807D-C03D-71D5-0986C1AFF0F7}"/>
              </a:ext>
            </a:extLst>
          </p:cNvPr>
          <p:cNvSpPr txBox="1">
            <a:spLocks/>
          </p:cNvSpPr>
          <p:nvPr/>
        </p:nvSpPr>
        <p:spPr>
          <a:xfrm>
            <a:off x="-274" y="-62772"/>
            <a:ext cx="12192000" cy="65578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A4476-9B36-2A50-8097-DD671110390A}"/>
              </a:ext>
            </a:extLst>
          </p:cNvPr>
          <p:cNvSpPr txBox="1"/>
          <p:nvPr/>
        </p:nvSpPr>
        <p:spPr>
          <a:xfrm>
            <a:off x="-274" y="6457890"/>
            <a:ext cx="12192274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7A2CF-7F4B-C2EF-7FA3-C76E80CD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25818-D111-9CB3-83B4-11FCBAE6C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26" y="18097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53BD9-359C-3F9A-A326-2ABC04CEF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D7CC1-5123-4DFF-9218-C40C8392AB49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1291C-E50D-B7E9-362E-5DE46D9C7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7DE7C-DDF6-C5F3-E8DD-37E637E3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0E311-4950-495E-81C1-D431649D7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01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CE21-FE68-6912-3932-F3C53A38C5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Flip-Chip Packaging of Fluxonium Qubits -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marts Somoroff2023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9C179-9A1D-7705-167A-AA7B6C4BA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1636"/>
            <a:ext cx="9144000" cy="446164"/>
          </a:xfrm>
        </p:spPr>
        <p:txBody>
          <a:bodyPr/>
          <a:lstStyle/>
          <a:p>
            <a:pPr algn="r"/>
            <a:r>
              <a:rPr lang="en-US" dirty="0"/>
              <a:t>Amalie Paulsen</a:t>
            </a:r>
          </a:p>
        </p:txBody>
      </p:sp>
    </p:spTree>
    <p:extLst>
      <p:ext uri="{BB962C8B-B14F-4D97-AF65-F5344CB8AC3E}">
        <p14:creationId xmlns:p14="http://schemas.microsoft.com/office/powerpoint/2010/main" val="3231116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163BF-F7D2-BE68-F089-A44FA563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with previous 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C4AB87-B2B9-034B-74AE-B66DE7E86E19}"/>
              </a:ext>
            </a:extLst>
          </p:cNvPr>
          <p:cNvSpPr txBox="1">
            <a:spLocks/>
          </p:cNvSpPr>
          <p:nvPr/>
        </p:nvSpPr>
        <p:spPr>
          <a:xfrm>
            <a:off x="6356350" y="971550"/>
            <a:ext cx="5568950" cy="52463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New parameters</a:t>
            </a:r>
          </a:p>
          <a:p>
            <a:r>
              <a:rPr lang="pt-BR" sz="2000" dirty="0"/>
              <a:t>EJ /h = 2.5 GHz</a:t>
            </a:r>
            <a:endParaRPr lang="en-US" sz="2000" dirty="0"/>
          </a:p>
          <a:p>
            <a:r>
              <a:rPr lang="pt-BR" sz="2000" dirty="0"/>
              <a:t>EL/h = 1.14 GHz </a:t>
            </a:r>
          </a:p>
          <a:p>
            <a:r>
              <a:rPr lang="pt-BR" sz="2000" dirty="0"/>
              <a:t>EC /h = 0.89 GHz</a:t>
            </a:r>
          </a:p>
          <a:p>
            <a:r>
              <a:rPr lang="pt-BR" sz="2000" dirty="0"/>
              <a:t>T1  = 55.1 us ! </a:t>
            </a:r>
          </a:p>
          <a:p>
            <a:r>
              <a:rPr lang="en-US" sz="2000" dirty="0"/>
              <a:t>T*2 = 29.5 ± 1.1 </a:t>
            </a:r>
            <a:r>
              <a:rPr lang="el-GR" sz="2000" dirty="0"/>
              <a:t>μ</a:t>
            </a:r>
            <a:r>
              <a:rPr lang="en-US" sz="2000" dirty="0"/>
              <a:t>s! </a:t>
            </a:r>
          </a:p>
          <a:p>
            <a:r>
              <a:rPr lang="en-US" sz="2000" dirty="0"/>
              <a:t>Readout = 97% fidelity</a:t>
            </a:r>
          </a:p>
          <a:p>
            <a:r>
              <a:rPr lang="en-US" sz="2000" dirty="0"/>
              <a:t>Randomized benchmarking =99.95 %</a:t>
            </a:r>
          </a:p>
          <a:p>
            <a:r>
              <a:rPr lang="en-US" sz="2000" dirty="0"/>
              <a:t>Transition taken at </a:t>
            </a:r>
            <a:r>
              <a:rPr lang="el-GR" sz="2000" dirty="0"/>
              <a:t>Φ</a:t>
            </a:r>
            <a:r>
              <a:rPr lang="en-US" sz="2000" dirty="0"/>
              <a:t>e/</a:t>
            </a:r>
            <a:r>
              <a:rPr lang="el-GR" sz="2000" dirty="0"/>
              <a:t>Φ0 = 0.5.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53EAEC-B3E3-A011-4120-AFDC6DF56DE2}"/>
              </a:ext>
            </a:extLst>
          </p:cNvPr>
          <p:cNvSpPr txBox="1">
            <a:spLocks/>
          </p:cNvSpPr>
          <p:nvPr/>
        </p:nvSpPr>
        <p:spPr>
          <a:xfrm>
            <a:off x="889000" y="971550"/>
            <a:ext cx="5568950" cy="52463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Old parameters</a:t>
            </a:r>
          </a:p>
          <a:p>
            <a:r>
              <a:rPr lang="pt-BR" sz="2000" dirty="0"/>
              <a:t>EJ /h = 5 GHz</a:t>
            </a:r>
            <a:endParaRPr lang="en-US" sz="2000" dirty="0"/>
          </a:p>
          <a:p>
            <a:r>
              <a:rPr lang="pt-BR" sz="2000" dirty="0"/>
              <a:t>EL/h = 1.14 GHz </a:t>
            </a:r>
          </a:p>
          <a:p>
            <a:r>
              <a:rPr lang="pt-BR" sz="2000" dirty="0"/>
              <a:t>EC /h = 0.84 GHz</a:t>
            </a:r>
          </a:p>
          <a:p>
            <a:r>
              <a:rPr lang="pt-BR" sz="2000" dirty="0"/>
              <a:t>T1  = 250 us</a:t>
            </a:r>
            <a:endParaRPr lang="en-US" sz="2000" dirty="0"/>
          </a:p>
          <a:p>
            <a:r>
              <a:rPr lang="en-US" sz="2000" dirty="0"/>
              <a:t>T*2 =  150 us</a:t>
            </a:r>
          </a:p>
          <a:p>
            <a:r>
              <a:rPr lang="en-US" sz="2000" dirty="0"/>
              <a:t>Readout = 97% fidelity</a:t>
            </a:r>
          </a:p>
          <a:p>
            <a:r>
              <a:rPr lang="en-US" sz="2000" dirty="0"/>
              <a:t>Randomized benchmarking =99.991(1) %</a:t>
            </a:r>
          </a:p>
          <a:p>
            <a:r>
              <a:rPr lang="en-US" sz="2000" dirty="0"/>
              <a:t>Transition taken at </a:t>
            </a:r>
            <a:r>
              <a:rPr lang="el-GR" sz="2000" dirty="0"/>
              <a:t>Φ</a:t>
            </a:r>
            <a:r>
              <a:rPr lang="en-US" sz="2000" dirty="0"/>
              <a:t>e/</a:t>
            </a:r>
            <a:r>
              <a:rPr lang="el-GR" sz="2000" dirty="0"/>
              <a:t>Φ0 = 0.5.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872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FB96004-A697-DCDD-230D-4D7B1F9E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CCE98-FE4D-D9AA-BF24-7F1F84BAF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144"/>
          <a:stretch/>
        </p:blipFill>
        <p:spPr>
          <a:xfrm>
            <a:off x="710926" y="1789479"/>
            <a:ext cx="10515600" cy="1924566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4EA15-608D-A5FB-C9EA-4AC592424C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4001" b="4001"/>
          <a:stretch/>
        </p:blipFill>
        <p:spPr>
          <a:xfrm>
            <a:off x="629387" y="1725979"/>
            <a:ext cx="10770799" cy="1988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AFE5A-A7A1-D158-FA65-D90BF51C7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445" y="3967157"/>
            <a:ext cx="4676809" cy="15525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2BB0A5-B1A0-5143-2537-F8D90415FD95}"/>
              </a:ext>
            </a:extLst>
          </p:cNvPr>
          <p:cNvSpPr txBox="1"/>
          <p:nvPr/>
        </p:nvSpPr>
        <p:spPr>
          <a:xfrm>
            <a:off x="990600" y="5746750"/>
            <a:ext cx="48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Zhang2021 marts  - Universal Fast-Flux Control of a Coherent, Low-Frequency Qubit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BEF52-D30E-E0B1-6B29-6E34845E2782}"/>
              </a:ext>
            </a:extLst>
          </p:cNvPr>
          <p:cNvSpPr txBox="1"/>
          <p:nvPr/>
        </p:nvSpPr>
        <p:spPr>
          <a:xfrm>
            <a:off x="8718550" y="5349101"/>
            <a:ext cx="191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Nguyen2019 - High-Coherence Fluxonium Qubit,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020F5-3316-B3D5-0E23-7924118BD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107" y="3714045"/>
            <a:ext cx="1609737" cy="26098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E07AAC-1BBF-395D-420F-88129658B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1662" y="3675572"/>
            <a:ext cx="1535182" cy="27633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EB0D85-420E-6A54-415A-B81E66F3A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346" y="578556"/>
            <a:ext cx="882654" cy="3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7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9BC8-1819-42FC-C40E-39E9F22C6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4" y="971550"/>
            <a:ext cx="5122165" cy="5246370"/>
          </a:xfrm>
        </p:spPr>
        <p:txBody>
          <a:bodyPr anchor="t">
            <a:normAutofit/>
          </a:bodyPr>
          <a:lstStyle/>
          <a:p>
            <a:r>
              <a:rPr lang="en-US" sz="2200" dirty="0"/>
              <a:t>Old parameters (2021)</a:t>
            </a:r>
          </a:p>
          <a:p>
            <a:r>
              <a:rPr lang="pt-BR" sz="2200" dirty="0"/>
              <a:t>EJ /h = 5.57 GHz</a:t>
            </a:r>
            <a:endParaRPr lang="en-US" sz="2200" dirty="0"/>
          </a:p>
          <a:p>
            <a:r>
              <a:rPr lang="pt-BR" sz="2200" dirty="0"/>
              <a:t>EL/h = 0.64 GHz </a:t>
            </a:r>
          </a:p>
          <a:p>
            <a:r>
              <a:rPr lang="pt-BR" sz="2200" dirty="0"/>
              <a:t>EC /h = 1.08 GHz</a:t>
            </a:r>
          </a:p>
          <a:p>
            <a:r>
              <a:rPr lang="pt-BR" sz="2200" dirty="0"/>
              <a:t>T1 = 1.20 ± 0.03 ms.</a:t>
            </a:r>
          </a:p>
          <a:p>
            <a:r>
              <a:rPr lang="en-US" sz="2200" dirty="0"/>
              <a:t>T*2 = 1.16 ± 0.05 </a:t>
            </a:r>
            <a:r>
              <a:rPr lang="en-US" sz="2200" dirty="0" err="1"/>
              <a:t>ms</a:t>
            </a:r>
            <a:endParaRPr lang="en-US" sz="2200" dirty="0"/>
          </a:p>
          <a:p>
            <a:r>
              <a:rPr lang="en-US" sz="2200" dirty="0"/>
              <a:t>Randomized benchmarking =99.991(1) %</a:t>
            </a:r>
          </a:p>
          <a:p>
            <a:r>
              <a:rPr lang="en-US" sz="2200" dirty="0"/>
              <a:t>Transition taken at </a:t>
            </a:r>
            <a:r>
              <a:rPr lang="el-GR" sz="2200" dirty="0"/>
              <a:t>Φ</a:t>
            </a:r>
            <a:r>
              <a:rPr lang="en-US" sz="2200" dirty="0"/>
              <a:t>e/</a:t>
            </a:r>
            <a:r>
              <a:rPr lang="el-GR" sz="2200" dirty="0"/>
              <a:t>Φ0 = 0.5.</a:t>
            </a:r>
            <a:endParaRPr lang="en-US" sz="2200" dirty="0"/>
          </a:p>
          <a:p>
            <a:r>
              <a:rPr lang="en-US" sz="2200" dirty="0"/>
              <a:t>“Practically Unaffected by 1/f </a:t>
            </a:r>
            <a:r>
              <a:rPr lang="en-US" sz="2200" dirty="0" err="1"/>
              <a:t>fluc</a:t>
            </a:r>
            <a:r>
              <a:rPr lang="en-US" sz="2200" dirty="0"/>
              <a:t> noise”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D19017-7FD1-48BC-3CB8-2253858C660D}"/>
              </a:ext>
            </a:extLst>
          </p:cNvPr>
          <p:cNvSpPr txBox="1">
            <a:spLocks/>
          </p:cNvSpPr>
          <p:nvPr/>
        </p:nvSpPr>
        <p:spPr>
          <a:xfrm>
            <a:off x="6356350" y="971550"/>
            <a:ext cx="5568950" cy="52463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New parameters (2023)</a:t>
            </a:r>
          </a:p>
          <a:p>
            <a:r>
              <a:rPr lang="pt-BR" sz="2000" dirty="0"/>
              <a:t>EJ /h = 2.5 GHz</a:t>
            </a:r>
            <a:endParaRPr lang="en-US" sz="2000" dirty="0"/>
          </a:p>
          <a:p>
            <a:r>
              <a:rPr lang="pt-BR" sz="2000" dirty="0"/>
              <a:t>EL/h = 1.14 GHz </a:t>
            </a:r>
          </a:p>
          <a:p>
            <a:r>
              <a:rPr lang="pt-BR" sz="2000" dirty="0"/>
              <a:t>EC /h = 0.89 GHz</a:t>
            </a:r>
          </a:p>
          <a:p>
            <a:r>
              <a:rPr lang="pt-BR" sz="2000" dirty="0"/>
              <a:t>T1  = 55.1 us = 0.0551 ms!</a:t>
            </a:r>
            <a:endParaRPr lang="en-US" sz="2000" dirty="0"/>
          </a:p>
          <a:p>
            <a:r>
              <a:rPr lang="en-US" sz="2000" dirty="0"/>
              <a:t>T*2 = 29.5 ± 1.1 </a:t>
            </a:r>
            <a:r>
              <a:rPr lang="el-GR" sz="2000" dirty="0"/>
              <a:t>μ</a:t>
            </a:r>
            <a:r>
              <a:rPr lang="en-US" sz="2000" dirty="0"/>
              <a:t>s = 0.0295 </a:t>
            </a:r>
            <a:r>
              <a:rPr lang="en-US" sz="2000" dirty="0" err="1"/>
              <a:t>ms</a:t>
            </a:r>
            <a:r>
              <a:rPr lang="en-US" sz="2000" dirty="0"/>
              <a:t>!</a:t>
            </a:r>
          </a:p>
          <a:p>
            <a:r>
              <a:rPr lang="en-US" sz="2000" dirty="0"/>
              <a:t>Readout = 97% fidelity</a:t>
            </a:r>
          </a:p>
          <a:p>
            <a:r>
              <a:rPr lang="en-US" sz="2000" dirty="0"/>
              <a:t>Randomized benchmarking =99.95 %</a:t>
            </a:r>
          </a:p>
          <a:p>
            <a:r>
              <a:rPr lang="en-US" sz="2000" dirty="0"/>
              <a:t>Transition taken at </a:t>
            </a:r>
            <a:r>
              <a:rPr lang="el-GR" sz="2000" dirty="0"/>
              <a:t>Φ</a:t>
            </a:r>
            <a:r>
              <a:rPr lang="en-US" sz="2000" dirty="0"/>
              <a:t>e/</a:t>
            </a:r>
            <a:r>
              <a:rPr lang="el-GR" sz="2000" dirty="0"/>
              <a:t>Φ0 = 0.5.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0F35CD-CA6D-9E07-1045-DFEC1C664DE5}"/>
              </a:ext>
            </a:extLst>
          </p:cNvPr>
          <p:cNvSpPr txBox="1">
            <a:spLocks/>
          </p:cNvSpPr>
          <p:nvPr/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Comparison with their most recent work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FEE969-DC0A-870E-E127-D76F16C9D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633855"/>
            <a:ext cx="641632" cy="22168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A65999-0BA6-5D82-09B1-F9A8349433C9}"/>
              </a:ext>
            </a:extLst>
          </p:cNvPr>
          <p:cNvSpPr txBox="1"/>
          <p:nvPr/>
        </p:nvSpPr>
        <p:spPr>
          <a:xfrm>
            <a:off x="9414762" y="2578100"/>
            <a:ext cx="255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chemeClr val="tx2"/>
                </a:solidFill>
              </a:rPr>
              <a:t>Maximum </a:t>
            </a:r>
            <a:r>
              <a:rPr lang="el-GR" sz="1800" dirty="0">
                <a:solidFill>
                  <a:schemeClr val="tx2"/>
                </a:solidFill>
              </a:rPr>
              <a:t>77.3 ± 7.0 μ</a:t>
            </a:r>
            <a:r>
              <a:rPr lang="pt-BR" sz="1800" dirty="0">
                <a:solidFill>
                  <a:schemeClr val="tx2"/>
                </a:solidFill>
              </a:rPr>
              <a:t>s...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5E1FB-B4E9-ADF0-725C-F7229DCBB63E}"/>
              </a:ext>
            </a:extLst>
          </p:cNvPr>
          <p:cNvSpPr txBox="1"/>
          <p:nvPr/>
        </p:nvSpPr>
        <p:spPr>
          <a:xfrm>
            <a:off x="9639301" y="3244334"/>
            <a:ext cx="262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Maximum T*2 = 29.5±1.1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92BD84-34CB-6BF5-E180-EF6D6A08B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118" y="-185227"/>
            <a:ext cx="1535182" cy="27633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D781479-F16A-E2B6-3FD6-F1D52FD75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976" y="4632648"/>
            <a:ext cx="4457733" cy="6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2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1F5D-6E48-31B2-71F5-96C4FCDA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64B47-9B86-E6AD-CF09-03C50EE1F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flip chip approach is good at scaling</a:t>
            </a:r>
          </a:p>
          <a:p>
            <a:r>
              <a:rPr lang="en-US" dirty="0"/>
              <a:t>It has shown to not degrade </a:t>
            </a:r>
            <a:r>
              <a:rPr lang="en-US" dirty="0" err="1"/>
              <a:t>transmon</a:t>
            </a:r>
            <a:r>
              <a:rPr lang="en-US" dirty="0"/>
              <a:t> qubits and  flux qubits</a:t>
            </a:r>
          </a:p>
          <a:p>
            <a:r>
              <a:rPr lang="en-US" dirty="0"/>
              <a:t>(Maybe) it can be </a:t>
            </a:r>
            <a:r>
              <a:rPr lang="en-US" dirty="0" err="1"/>
              <a:t>implementet</a:t>
            </a:r>
            <a:r>
              <a:rPr lang="en-US" dirty="0"/>
              <a:t> in such a way, that it does not degrade the performance of fluxonium qubits. </a:t>
            </a:r>
          </a:p>
        </p:txBody>
      </p:sp>
    </p:spTree>
    <p:extLst>
      <p:ext uri="{BB962C8B-B14F-4D97-AF65-F5344CB8AC3E}">
        <p14:creationId xmlns:p14="http://schemas.microsoft.com/office/powerpoint/2010/main" val="6071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75496E8-69CD-C6EE-1FAD-05753BAA9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893763"/>
            <a:ext cx="9112250" cy="34464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CE1C94-40A4-C8FE-116C-9931A06AA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75" y="4405313"/>
            <a:ext cx="9112250" cy="1770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4E869-DF55-1002-BF47-F37CF709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</p:spPr>
        <p:txBody>
          <a:bodyPr anchor="ctr">
            <a:normAutofit/>
          </a:bodyPr>
          <a:lstStyle/>
          <a:p>
            <a:r>
              <a:rPr lang="en-US" sz="3700"/>
              <a:t>Fluxonium circuit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63AD2-A39F-4061-D4C6-95A94251D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669" y="5565804"/>
            <a:ext cx="3212886" cy="9079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469795-FEC6-56E7-A8A6-2D4A466CB98C}"/>
              </a:ext>
            </a:extLst>
          </p:cNvPr>
          <p:cNvSpPr/>
          <p:nvPr/>
        </p:nvSpPr>
        <p:spPr>
          <a:xfrm>
            <a:off x="1816100" y="838200"/>
            <a:ext cx="4730750" cy="3848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7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1656-A093-626C-430D-4B437439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3683745" cy="1719072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Fluxonium specs – optimal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9BC8-1819-42FC-C40E-39E9F22C6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757265" cy="3410712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Type of qubit: flux qubit tuned by the flux through the Josephson junctions = E_J and the capacitance energy = E_C. </a:t>
            </a:r>
          </a:p>
          <a:p>
            <a:r>
              <a:rPr lang="en-US" sz="2200" dirty="0"/>
              <a:t>Some benefits: </a:t>
            </a:r>
          </a:p>
          <a:p>
            <a:pPr lvl="1"/>
            <a:r>
              <a:rPr lang="en-US" sz="2200" dirty="0"/>
              <a:t>Large anharmonicity</a:t>
            </a:r>
          </a:p>
          <a:p>
            <a:pPr lvl="1"/>
            <a:r>
              <a:rPr lang="en-US" sz="2200" dirty="0"/>
              <a:t>Long decoherence times</a:t>
            </a:r>
          </a:p>
          <a:p>
            <a:r>
              <a:rPr lang="en-US" sz="2200" dirty="0"/>
              <a:t>Optimal parameters E_J/h = 4GHz, E_L/h = 1GHz, E_C/h = 1GHz. </a:t>
            </a:r>
          </a:p>
          <a:p>
            <a:endParaRPr lang="en-US" sz="22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B2D5997-E9F2-BDC4-8111-C6179A44A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9"/>
          <a:stretch/>
        </p:blipFill>
        <p:spPr>
          <a:xfrm>
            <a:off x="5031478" y="1124884"/>
            <a:ext cx="6526538" cy="41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2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2438-DFD1-D719-D65F-5CD1F08B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 bonding to a chip carrier</a:t>
            </a:r>
          </a:p>
        </p:txBody>
      </p:sp>
      <p:pic>
        <p:nvPicPr>
          <p:cNvPr id="2050" name="Picture 2" descr="West Bond Develops Innovative Wire Bonding Machines for RF, Microwave and Semiconductor Applications">
            <a:extLst>
              <a:ext uri="{FF2B5EF4-FFF2-40B4-BE49-F238E27FC236}">
                <a16:creationId xmlns:a16="http://schemas.microsoft.com/office/drawing/2014/main" id="{12B9E1DB-0F6D-5971-C4F4-4113992811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4"/>
          <a:stretch/>
        </p:blipFill>
        <p:spPr bwMode="auto">
          <a:xfrm>
            <a:off x="838200" y="2072096"/>
            <a:ext cx="4942657" cy="32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؛ &#10;20• &#10;١١٤٠ &#10;) ١٠ ">
            <a:extLst>
              <a:ext uri="{FF2B5EF4-FFF2-40B4-BE49-F238E27FC236}">
                <a16:creationId xmlns:a16="http://schemas.microsoft.com/office/drawing/2014/main" id="{FBC534EF-5EC0-A685-5210-956774E73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b="9947"/>
          <a:stretch/>
        </p:blipFill>
        <p:spPr bwMode="auto">
          <a:xfrm>
            <a:off x="7209467" y="1814284"/>
            <a:ext cx="3783888" cy="372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97AE13-B82A-B128-D281-46A10D08748F}"/>
              </a:ext>
            </a:extLst>
          </p:cNvPr>
          <p:cNvSpPr/>
          <p:nvPr/>
        </p:nvSpPr>
        <p:spPr>
          <a:xfrm>
            <a:off x="9499600" y="2072096"/>
            <a:ext cx="539750" cy="5250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0D037-B23B-CB44-9EB1-87BA4C8B6CCD}"/>
              </a:ext>
            </a:extLst>
          </p:cNvPr>
          <p:cNvSpPr/>
          <p:nvPr/>
        </p:nvSpPr>
        <p:spPr>
          <a:xfrm>
            <a:off x="7608409" y="2649946"/>
            <a:ext cx="539750" cy="5250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1C2BE6-E60E-D3DB-E680-E2CE108E75B0}"/>
              </a:ext>
            </a:extLst>
          </p:cNvPr>
          <p:cNvSpPr/>
          <p:nvPr/>
        </p:nvSpPr>
        <p:spPr>
          <a:xfrm>
            <a:off x="7878284" y="1969588"/>
            <a:ext cx="539750" cy="5250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30B5-7F3E-946B-6275-A251B7EF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9CC54-A092-E37C-CA37-8CB507F8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Cross talk between qubits. </a:t>
            </a:r>
          </a:p>
          <a:p>
            <a:pPr lvl="1"/>
            <a:r>
              <a:rPr lang="en-US" dirty="0"/>
              <a:t>Noise occur in all steps (manipulation, readout etc.). </a:t>
            </a:r>
          </a:p>
          <a:p>
            <a:pPr lvl="1"/>
            <a:r>
              <a:rPr lang="en-US" dirty="0"/>
              <a:t>At a certain point when you scale, in a normal wire-bonded chip, you would end up having a lot of routes which crosses. </a:t>
            </a:r>
          </a:p>
          <a:p>
            <a:pPr lvl="1"/>
            <a:r>
              <a:rPr lang="en-US" dirty="0"/>
              <a:t>Minimize the crosses by using a flip chip approach and bump bonding</a:t>
            </a:r>
          </a:p>
          <a:p>
            <a:pPr lvl="1"/>
            <a:endParaRPr lang="en-US" dirty="0"/>
          </a:p>
        </p:txBody>
      </p:sp>
      <p:pic>
        <p:nvPicPr>
          <p:cNvPr id="4" name="Picture 2" descr="؛ &#10;20• &#10;١١٤٠ &#10;) ١٠ ">
            <a:extLst>
              <a:ext uri="{FF2B5EF4-FFF2-40B4-BE49-F238E27FC236}">
                <a16:creationId xmlns:a16="http://schemas.microsoft.com/office/drawing/2014/main" id="{EA15636F-1CF2-45B1-351B-D7CF435B4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b="9947"/>
          <a:stretch/>
        </p:blipFill>
        <p:spPr bwMode="auto">
          <a:xfrm>
            <a:off x="9233759" y="4080115"/>
            <a:ext cx="2051392" cy="20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29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44288-730A-67DC-8B0F-05BF67D5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Flip chip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9C68A-B5FA-E1FB-45C6-50287BBC1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26" y="1168400"/>
            <a:ext cx="5118414" cy="4992664"/>
          </a:xfrm>
        </p:spPr>
        <p:txBody>
          <a:bodyPr/>
          <a:lstStyle/>
          <a:p>
            <a:r>
              <a:rPr lang="en-US" dirty="0"/>
              <a:t>2 chips (Q-chip and the C-chip)</a:t>
            </a:r>
          </a:p>
          <a:p>
            <a:r>
              <a:rPr lang="en-US" dirty="0"/>
              <a:t>The Q chip is bump bonded to the QPU(flip chip)(so it faces the carrier).</a:t>
            </a:r>
          </a:p>
          <a:p>
            <a:r>
              <a:rPr lang="en-US" dirty="0"/>
              <a:t>Seperated by vacuum. </a:t>
            </a:r>
          </a:p>
          <a:p>
            <a:r>
              <a:rPr lang="en-US" dirty="0"/>
              <a:t>Drive lines and readout resonators are capacitively coupled.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9899F-AEF2-50B5-BE01-DE7278122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61" y="1668444"/>
            <a:ext cx="5314989" cy="256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3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BF1D-59F7-4D88-40F8-5EEC8232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Bump bonding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18D47-6583-1BEF-53E7-554A581F0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81550" y="729115"/>
            <a:ext cx="5586453" cy="24431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AABF8-122C-ECF9-3BD3-A75EDC424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7" y="806275"/>
            <a:ext cx="3703647" cy="3833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C3E033-3808-103A-8F57-16A3B6832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627" y="3223622"/>
            <a:ext cx="4438298" cy="29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5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746E-4E92-61A0-A693-3DAC9E0D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49591-7888-B4AC-839E-7AB1E187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2200"/>
            <a:ext cx="5084723" cy="5084763"/>
          </a:xfrm>
        </p:spPr>
        <p:txBody>
          <a:bodyPr>
            <a:normAutofit/>
          </a:bodyPr>
          <a:lstStyle/>
          <a:p>
            <a:r>
              <a:rPr lang="en-US" dirty="0"/>
              <a:t>4 non-coupled fluxonium qubits on 1 QPU (flip chip) </a:t>
            </a:r>
          </a:p>
          <a:p>
            <a:r>
              <a:rPr lang="en-US" dirty="0" err="1"/>
              <a:t>Plassys</a:t>
            </a:r>
            <a:r>
              <a:rPr lang="en-US" dirty="0"/>
              <a:t> made QPU!</a:t>
            </a:r>
          </a:p>
          <a:p>
            <a:r>
              <a:rPr lang="en-US" dirty="0"/>
              <a:t>The C-chip</a:t>
            </a:r>
          </a:p>
          <a:p>
            <a:r>
              <a:rPr lang="en-US" dirty="0"/>
              <a:t>Fit into each other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120ED-DD51-F5DD-215F-4A641FD7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64" y="2303466"/>
            <a:ext cx="3729368" cy="251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C758D0-D41E-3232-DA18-B0578BD43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14" t="7101"/>
          <a:stretch/>
        </p:blipFill>
        <p:spPr>
          <a:xfrm>
            <a:off x="9080500" y="4159250"/>
            <a:ext cx="2974556" cy="2315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882AC-D3AA-C172-DC18-E1C8B998A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2" y="51082"/>
            <a:ext cx="3697999" cy="25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5BB9-4C25-9517-41FB-22F17724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findings/measurements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7531915-6ACF-933C-F4BF-14520828D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1264" y="3168644"/>
            <a:ext cx="5250570" cy="2057415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172BE07-2B61-CD1F-07EA-901FD0A1A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6813" b="30639"/>
          <a:stretch/>
        </p:blipFill>
        <p:spPr>
          <a:xfrm>
            <a:off x="6659358" y="1020425"/>
            <a:ext cx="3335542" cy="4092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FE2455-EA63-B45F-3D86-830BDF81B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592" y="1034693"/>
            <a:ext cx="3853324" cy="187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661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4">
      <a:dk1>
        <a:srgbClr val="FFFFFF"/>
      </a:dk1>
      <a:lt1>
        <a:sysClr val="window" lastClr="FFFFFF"/>
      </a:lt1>
      <a:dk2>
        <a:srgbClr val="171616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17161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1123869-680F-49DD-A76D-50A2D8F9F19A}" vid="{BD6B2BD6-20FD-46B8-9ACB-400F7ABF40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554</TotalTime>
  <Words>1320</Words>
  <Application>Microsoft Office PowerPoint</Application>
  <PresentationFormat>Widescreen</PresentationFormat>
  <Paragraphs>128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Theme1</vt:lpstr>
      <vt:lpstr>Flip-Chip Packaging of Fluxonium Qubits - marts Somoroff2023</vt:lpstr>
      <vt:lpstr>Fluxonium circuit</vt:lpstr>
      <vt:lpstr>Fluxonium specs – optimal</vt:lpstr>
      <vt:lpstr>Wire bonding to a chip carrier</vt:lpstr>
      <vt:lpstr>Scaling</vt:lpstr>
      <vt:lpstr>Flip chip approach</vt:lpstr>
      <vt:lpstr>Bump bonding</vt:lpstr>
      <vt:lpstr>The setup</vt:lpstr>
      <vt:lpstr>Their findings/measurements</vt:lpstr>
      <vt:lpstr>Comparison with previous work</vt:lpstr>
      <vt:lpstr>PowerPoint Presentation</vt:lpstr>
      <vt:lpstr>PowerPoint Presentation</vt:lpstr>
      <vt:lpstr>Summery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Flip-Chip Packaging of Fluxonium Qubits</dc:title>
  <dc:creator>Amalie Paulsen</dc:creator>
  <cp:lastModifiedBy>Amalie Paulsen</cp:lastModifiedBy>
  <cp:revision>1</cp:revision>
  <dcterms:created xsi:type="dcterms:W3CDTF">2023-03-30T12:56:15Z</dcterms:created>
  <dcterms:modified xsi:type="dcterms:W3CDTF">2023-03-31T07:57:55Z</dcterms:modified>
</cp:coreProperties>
</file>